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6"/>
  </p:notesMasterIdLst>
  <p:sldIdLst>
    <p:sldId id="256" r:id="rId2"/>
    <p:sldId id="291" r:id="rId3"/>
    <p:sldId id="289" r:id="rId4"/>
    <p:sldId id="259" r:id="rId5"/>
    <p:sldId id="261" r:id="rId6"/>
    <p:sldId id="263" r:id="rId7"/>
    <p:sldId id="292" r:id="rId8"/>
    <p:sldId id="294" r:id="rId9"/>
    <p:sldId id="293" r:id="rId10"/>
    <p:sldId id="298" r:id="rId11"/>
    <p:sldId id="295" r:id="rId12"/>
    <p:sldId id="290" r:id="rId13"/>
    <p:sldId id="296" r:id="rId14"/>
    <p:sldId id="29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25F5BF-EA74-41A3-A461-4F787542EE28}" v="119" dt="2023-05-24T18:37:47.321"/>
  </p1510:revLst>
</p1510:revInfo>
</file>

<file path=ppt/tableStyles.xml><?xml version="1.0" encoding="utf-8"?>
<a:tblStyleLst xmlns:a="http://schemas.openxmlformats.org/drawingml/2006/main" def="{5C22544A-7EE6-4342-B048-85BDC9FD1C3A}">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7981" autoAdjust="0"/>
    <p:restoredTop sz="94697"/>
  </p:normalViewPr>
  <p:slideViewPr>
    <p:cSldViewPr snapToGrid="0">
      <p:cViewPr varScale="1">
        <p:scale>
          <a:sx n="72" d="100"/>
          <a:sy n="72" d="100"/>
        </p:scale>
        <p:origin x="1266" y="60"/>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B1FA6A-4B5E-42BB-8946-46E07F49FA06}" type="doc">
      <dgm:prSet loTypeId="urn:microsoft.com/office/officeart/2017/3/layout/HorizontalLabelsTimeline" loCatId="process" qsTypeId="urn:microsoft.com/office/officeart/2005/8/quickstyle/simple1" qsCatId="simple" csTypeId="urn:microsoft.com/office/officeart/2005/8/colors/colorful5" csCatId="colorful" phldr="1"/>
      <dgm:spPr/>
      <dgm:t>
        <a:bodyPr/>
        <a:lstStyle/>
        <a:p>
          <a:endParaRPr lang="en-US"/>
        </a:p>
      </dgm:t>
    </dgm:pt>
    <dgm:pt modelId="{2BDD2E7F-A38C-40AF-B4AF-A18309016D2C}">
      <dgm:prSet/>
      <dgm:spPr/>
      <dgm:t>
        <a:bodyPr/>
        <a:lstStyle/>
        <a:p>
          <a:pPr>
            <a:defRPr b="1"/>
          </a:pPr>
          <a:r>
            <a:rPr lang="en-US" dirty="0"/>
            <a:t>6:30AM</a:t>
          </a:r>
        </a:p>
      </dgm:t>
    </dgm:pt>
    <dgm:pt modelId="{56C5EBD5-F8BB-4721-8CAE-8AAAD8E26B2A}" type="parTrans" cxnId="{79FC4690-592B-424B-968D-F977A5C9AA33}">
      <dgm:prSet/>
      <dgm:spPr/>
      <dgm:t>
        <a:bodyPr/>
        <a:lstStyle/>
        <a:p>
          <a:endParaRPr lang="en-US"/>
        </a:p>
      </dgm:t>
    </dgm:pt>
    <dgm:pt modelId="{77FC2A17-F557-4451-AB7D-10311AF44896}" type="sibTrans" cxnId="{79FC4690-592B-424B-968D-F977A5C9AA33}">
      <dgm:prSet/>
      <dgm:spPr/>
      <dgm:t>
        <a:bodyPr/>
        <a:lstStyle/>
        <a:p>
          <a:endParaRPr lang="en-US"/>
        </a:p>
      </dgm:t>
    </dgm:pt>
    <dgm:pt modelId="{77EBFD89-385A-4D18-9E26-97C8FE12EF91}">
      <dgm:prSet/>
      <dgm:spPr/>
      <dgm:t>
        <a:bodyPr/>
        <a:lstStyle/>
        <a:p>
          <a:r>
            <a:rPr lang="en-US" dirty="0"/>
            <a:t>Interns arrive to get sign-out from Night Float Intern</a:t>
          </a:r>
        </a:p>
      </dgm:t>
    </dgm:pt>
    <dgm:pt modelId="{4A412A9C-3E5B-49A6-B705-B13905F371B5}" type="parTrans" cxnId="{25A8961D-FBEF-41B9-9CF6-D2A68C51DE17}">
      <dgm:prSet/>
      <dgm:spPr/>
      <dgm:t>
        <a:bodyPr/>
        <a:lstStyle/>
        <a:p>
          <a:endParaRPr lang="en-US"/>
        </a:p>
      </dgm:t>
    </dgm:pt>
    <dgm:pt modelId="{46A60EFE-DC8D-4B4C-8378-A0DC40E50E04}" type="sibTrans" cxnId="{25A8961D-FBEF-41B9-9CF6-D2A68C51DE17}">
      <dgm:prSet/>
      <dgm:spPr/>
      <dgm:t>
        <a:bodyPr/>
        <a:lstStyle/>
        <a:p>
          <a:endParaRPr lang="en-US"/>
        </a:p>
      </dgm:t>
    </dgm:pt>
    <dgm:pt modelId="{D8A5CC5F-2BE5-46B2-9F70-AF81ED286E32}">
      <dgm:prSet/>
      <dgm:spPr/>
      <dgm:t>
        <a:bodyPr/>
        <a:lstStyle/>
        <a:p>
          <a:pPr>
            <a:defRPr b="1"/>
          </a:pPr>
          <a:r>
            <a:rPr lang="en-US" dirty="0"/>
            <a:t>7:30AM</a:t>
          </a:r>
        </a:p>
      </dgm:t>
    </dgm:pt>
    <dgm:pt modelId="{35684175-1257-407A-8C22-D611F3FB7747}" type="parTrans" cxnId="{91294102-17A8-4C3C-9F3D-4956A273547C}">
      <dgm:prSet/>
      <dgm:spPr/>
      <dgm:t>
        <a:bodyPr/>
        <a:lstStyle/>
        <a:p>
          <a:endParaRPr lang="en-US"/>
        </a:p>
      </dgm:t>
    </dgm:pt>
    <dgm:pt modelId="{8290C236-3D36-4162-B1DE-3DE5568F50D5}" type="sibTrans" cxnId="{91294102-17A8-4C3C-9F3D-4956A273547C}">
      <dgm:prSet/>
      <dgm:spPr/>
      <dgm:t>
        <a:bodyPr/>
        <a:lstStyle/>
        <a:p>
          <a:endParaRPr lang="en-US"/>
        </a:p>
      </dgm:t>
    </dgm:pt>
    <dgm:pt modelId="{F4773250-4245-4659-9F19-19E8080EB8A8}">
      <dgm:prSet/>
      <dgm:spPr/>
      <dgm:t>
        <a:bodyPr/>
        <a:lstStyle/>
        <a:p>
          <a:r>
            <a:rPr lang="en-US" dirty="0"/>
            <a:t>Short and Medium call residents get sign-out from NAR</a:t>
          </a:r>
        </a:p>
      </dgm:t>
    </dgm:pt>
    <dgm:pt modelId="{1A12DD6E-DC87-4963-BDF8-73D15B543D1B}" type="parTrans" cxnId="{A444657C-ED26-4576-A279-DC40550E7A1E}">
      <dgm:prSet/>
      <dgm:spPr/>
      <dgm:t>
        <a:bodyPr/>
        <a:lstStyle/>
        <a:p>
          <a:endParaRPr lang="en-US"/>
        </a:p>
      </dgm:t>
    </dgm:pt>
    <dgm:pt modelId="{76DFD790-EE69-4C8A-A641-00D84A467D70}" type="sibTrans" cxnId="{A444657C-ED26-4576-A279-DC40550E7A1E}">
      <dgm:prSet/>
      <dgm:spPr/>
      <dgm:t>
        <a:bodyPr/>
        <a:lstStyle/>
        <a:p>
          <a:endParaRPr lang="en-US"/>
        </a:p>
      </dgm:t>
    </dgm:pt>
    <dgm:pt modelId="{AACB124A-731C-45C3-958D-DE5BE1A1B20D}">
      <dgm:prSet/>
      <dgm:spPr/>
      <dgm:t>
        <a:bodyPr/>
        <a:lstStyle/>
        <a:p>
          <a:pPr>
            <a:defRPr b="1"/>
          </a:pPr>
          <a:r>
            <a:rPr lang="en-US" dirty="0"/>
            <a:t>8:00AM</a:t>
          </a:r>
        </a:p>
      </dgm:t>
    </dgm:pt>
    <dgm:pt modelId="{20F4810C-8D2D-4F8A-AA27-4A83CAA05815}" type="parTrans" cxnId="{CC9F425A-2426-4323-B503-CF0F3C38760E}">
      <dgm:prSet/>
      <dgm:spPr/>
      <dgm:t>
        <a:bodyPr/>
        <a:lstStyle/>
        <a:p>
          <a:endParaRPr lang="en-US"/>
        </a:p>
      </dgm:t>
    </dgm:pt>
    <dgm:pt modelId="{68C358A5-6571-4BE5-B051-7E658905DE1C}" type="sibTrans" cxnId="{CC9F425A-2426-4323-B503-CF0F3C38760E}">
      <dgm:prSet/>
      <dgm:spPr/>
      <dgm:t>
        <a:bodyPr/>
        <a:lstStyle/>
        <a:p>
          <a:endParaRPr lang="en-US"/>
        </a:p>
      </dgm:t>
    </dgm:pt>
    <dgm:pt modelId="{9CF14AF4-914B-4EC9-ADDD-03C5A71EE4B0}">
      <dgm:prSet/>
      <dgm:spPr/>
      <dgm:t>
        <a:bodyPr/>
        <a:lstStyle/>
        <a:p>
          <a:r>
            <a:rPr lang="en-US" dirty="0"/>
            <a:t>Long call resident gets sign out from NAR</a:t>
          </a:r>
        </a:p>
      </dgm:t>
    </dgm:pt>
    <dgm:pt modelId="{C6740C73-E662-4C04-B24A-D27D1C8B66A1}" type="parTrans" cxnId="{F303BB3A-D18F-4037-9042-C5245702DC4E}">
      <dgm:prSet/>
      <dgm:spPr/>
      <dgm:t>
        <a:bodyPr/>
        <a:lstStyle/>
        <a:p>
          <a:endParaRPr lang="en-US"/>
        </a:p>
      </dgm:t>
    </dgm:pt>
    <dgm:pt modelId="{566BD337-7CB6-4BD5-8CF8-51C58D08A7FF}" type="sibTrans" cxnId="{F303BB3A-D18F-4037-9042-C5245702DC4E}">
      <dgm:prSet/>
      <dgm:spPr/>
      <dgm:t>
        <a:bodyPr/>
        <a:lstStyle/>
        <a:p>
          <a:endParaRPr lang="en-US"/>
        </a:p>
      </dgm:t>
    </dgm:pt>
    <dgm:pt modelId="{FE388110-8CCC-439B-B889-AE83209AC7FF}">
      <dgm:prSet/>
      <dgm:spPr/>
      <dgm:t>
        <a:bodyPr/>
        <a:lstStyle/>
        <a:p>
          <a:pPr>
            <a:defRPr b="1"/>
          </a:pPr>
          <a:r>
            <a:rPr lang="en-US" b="1" dirty="0"/>
            <a:t>9:00AM – 11:30AM</a:t>
          </a:r>
        </a:p>
      </dgm:t>
    </dgm:pt>
    <dgm:pt modelId="{4431A30C-9FB7-40FD-B482-66977BFED6A1}" type="parTrans" cxnId="{56B43152-7BE4-4188-A799-72A75689E25F}">
      <dgm:prSet/>
      <dgm:spPr/>
      <dgm:t>
        <a:bodyPr/>
        <a:lstStyle/>
        <a:p>
          <a:endParaRPr lang="en-US"/>
        </a:p>
      </dgm:t>
    </dgm:pt>
    <dgm:pt modelId="{B478A5F1-1A9C-4B1A-9B75-D19BA92DE431}" type="sibTrans" cxnId="{56B43152-7BE4-4188-A799-72A75689E25F}">
      <dgm:prSet/>
      <dgm:spPr/>
      <dgm:t>
        <a:bodyPr/>
        <a:lstStyle/>
        <a:p>
          <a:endParaRPr lang="en-US"/>
        </a:p>
      </dgm:t>
    </dgm:pt>
    <dgm:pt modelId="{0597A2CB-2A2A-4B0C-A0A4-92227F6836B8}">
      <dgm:prSet/>
      <dgm:spPr/>
      <dgm:t>
        <a:bodyPr/>
        <a:lstStyle/>
        <a:p>
          <a:r>
            <a:rPr lang="en-US" b="1" dirty="0"/>
            <a:t>Attending teaching rounds (non-call teams)</a:t>
          </a:r>
        </a:p>
      </dgm:t>
    </dgm:pt>
    <dgm:pt modelId="{E38BA590-FE93-40C9-85BE-D43D384212BB}" type="parTrans" cxnId="{6CA6E9FC-2667-417F-83C5-24B0C32D1462}">
      <dgm:prSet/>
      <dgm:spPr/>
      <dgm:t>
        <a:bodyPr/>
        <a:lstStyle/>
        <a:p>
          <a:endParaRPr lang="en-US"/>
        </a:p>
      </dgm:t>
    </dgm:pt>
    <dgm:pt modelId="{A9215440-53CA-4BFB-8EB5-7EDC23A67AC1}" type="sibTrans" cxnId="{6CA6E9FC-2667-417F-83C5-24B0C32D1462}">
      <dgm:prSet/>
      <dgm:spPr/>
      <dgm:t>
        <a:bodyPr/>
        <a:lstStyle/>
        <a:p>
          <a:endParaRPr lang="en-US"/>
        </a:p>
      </dgm:t>
    </dgm:pt>
    <dgm:pt modelId="{2CD826C3-8E96-4DE4-BC55-BBDC9F791D6F}">
      <dgm:prSet/>
      <dgm:spPr/>
      <dgm:t>
        <a:bodyPr/>
        <a:lstStyle/>
        <a:p>
          <a:pPr>
            <a:defRPr b="1"/>
          </a:pPr>
          <a:r>
            <a:rPr lang="en-US" dirty="0"/>
            <a:t>1:00PM – 4:00PM</a:t>
          </a:r>
        </a:p>
      </dgm:t>
    </dgm:pt>
    <dgm:pt modelId="{6AF16280-A270-4B01-96DA-29016E3C9FEB}" type="parTrans" cxnId="{836DF17B-E625-4D52-8167-C8D4210163D7}">
      <dgm:prSet/>
      <dgm:spPr/>
      <dgm:t>
        <a:bodyPr/>
        <a:lstStyle/>
        <a:p>
          <a:endParaRPr lang="en-US"/>
        </a:p>
      </dgm:t>
    </dgm:pt>
    <dgm:pt modelId="{D4D3234E-6584-4607-AD6E-DE7F97763419}" type="sibTrans" cxnId="{836DF17B-E625-4D52-8167-C8D4210163D7}">
      <dgm:prSet/>
      <dgm:spPr/>
      <dgm:t>
        <a:bodyPr/>
        <a:lstStyle/>
        <a:p>
          <a:endParaRPr lang="en-US"/>
        </a:p>
      </dgm:t>
    </dgm:pt>
    <dgm:pt modelId="{6D8D1B67-A184-44A3-8287-4E446E59A4DE}">
      <dgm:prSet/>
      <dgm:spPr/>
      <dgm:t>
        <a:bodyPr/>
        <a:lstStyle/>
        <a:p>
          <a:r>
            <a:rPr lang="en-US" b="1" dirty="0"/>
            <a:t>Call rounds for Short, Medium, Long call</a:t>
          </a:r>
        </a:p>
      </dgm:t>
    </dgm:pt>
    <dgm:pt modelId="{AF628F69-1D0A-43D3-BEFE-8D638D8762F6}" type="parTrans" cxnId="{92B48EFA-3DA8-47F6-951B-E1FCD3E0145D}">
      <dgm:prSet/>
      <dgm:spPr/>
      <dgm:t>
        <a:bodyPr/>
        <a:lstStyle/>
        <a:p>
          <a:endParaRPr lang="en-US"/>
        </a:p>
      </dgm:t>
    </dgm:pt>
    <dgm:pt modelId="{2149AEF4-D284-4BE0-9371-7B36C4DE867C}" type="sibTrans" cxnId="{92B48EFA-3DA8-47F6-951B-E1FCD3E0145D}">
      <dgm:prSet/>
      <dgm:spPr/>
      <dgm:t>
        <a:bodyPr/>
        <a:lstStyle/>
        <a:p>
          <a:endParaRPr lang="en-US"/>
        </a:p>
      </dgm:t>
    </dgm:pt>
    <dgm:pt modelId="{2834EE81-080C-40FE-B606-FBD0BE1652F8}">
      <dgm:prSet/>
      <dgm:spPr/>
      <dgm:t>
        <a:bodyPr/>
        <a:lstStyle/>
        <a:p>
          <a:pPr>
            <a:defRPr b="1"/>
          </a:pPr>
          <a:r>
            <a:rPr lang="en-US" dirty="0"/>
            <a:t>4:00PM</a:t>
          </a:r>
        </a:p>
      </dgm:t>
    </dgm:pt>
    <dgm:pt modelId="{3314FA08-EB06-4F5F-8300-35E50F282006}" type="parTrans" cxnId="{C176BCA4-BAA6-428B-95B3-3BE927EE8C41}">
      <dgm:prSet/>
      <dgm:spPr/>
      <dgm:t>
        <a:bodyPr/>
        <a:lstStyle/>
        <a:p>
          <a:endParaRPr lang="en-US"/>
        </a:p>
      </dgm:t>
    </dgm:pt>
    <dgm:pt modelId="{63F7E7B7-CCDC-4989-B44A-6A27368EBF65}" type="sibTrans" cxnId="{C176BCA4-BAA6-428B-95B3-3BE927EE8C41}">
      <dgm:prSet/>
      <dgm:spPr/>
      <dgm:t>
        <a:bodyPr/>
        <a:lstStyle/>
        <a:p>
          <a:endParaRPr lang="en-US"/>
        </a:p>
      </dgm:t>
    </dgm:pt>
    <dgm:pt modelId="{7AA8367E-4581-4D3B-8BF9-F45F210F024C}">
      <dgm:prSet/>
      <dgm:spPr/>
      <dgm:t>
        <a:bodyPr/>
        <a:lstStyle/>
        <a:p>
          <a:r>
            <a:rPr lang="en-US" dirty="0"/>
            <a:t>Night Float Intern arrives for sign out</a:t>
          </a:r>
        </a:p>
      </dgm:t>
    </dgm:pt>
    <dgm:pt modelId="{C15B7B33-16CD-4001-9714-3DFD15CAC53C}" type="parTrans" cxnId="{99E5BC68-9FAE-468D-B0E7-78BD31361D88}">
      <dgm:prSet/>
      <dgm:spPr/>
      <dgm:t>
        <a:bodyPr/>
        <a:lstStyle/>
        <a:p>
          <a:endParaRPr lang="en-US"/>
        </a:p>
      </dgm:t>
    </dgm:pt>
    <dgm:pt modelId="{AD5369E2-10CE-4D95-B114-D5195C40AC31}" type="sibTrans" cxnId="{99E5BC68-9FAE-468D-B0E7-78BD31361D88}">
      <dgm:prSet/>
      <dgm:spPr/>
      <dgm:t>
        <a:bodyPr/>
        <a:lstStyle/>
        <a:p>
          <a:endParaRPr lang="en-US"/>
        </a:p>
      </dgm:t>
    </dgm:pt>
    <dgm:pt modelId="{0BBBDF72-A26D-404E-8681-4653498EC83D}">
      <dgm:prSet/>
      <dgm:spPr/>
      <dgm:t>
        <a:bodyPr/>
        <a:lstStyle/>
        <a:p>
          <a:pPr>
            <a:defRPr b="1"/>
          </a:pPr>
          <a:r>
            <a:rPr lang="en-US" dirty="0"/>
            <a:t>12:00PM – 1:00PM</a:t>
          </a:r>
        </a:p>
      </dgm:t>
    </dgm:pt>
    <dgm:pt modelId="{489316AD-A8FE-42B2-B0F8-A24E0DA89F9C}" type="parTrans" cxnId="{98024700-6B28-4C36-824A-FB4FB9E9356F}">
      <dgm:prSet/>
      <dgm:spPr/>
      <dgm:t>
        <a:bodyPr/>
        <a:lstStyle/>
        <a:p>
          <a:endParaRPr lang="en-US"/>
        </a:p>
      </dgm:t>
    </dgm:pt>
    <dgm:pt modelId="{FDE5E215-8675-4240-9050-08BA08956873}" type="sibTrans" cxnId="{98024700-6B28-4C36-824A-FB4FB9E9356F}">
      <dgm:prSet/>
      <dgm:spPr/>
      <dgm:t>
        <a:bodyPr/>
        <a:lstStyle/>
        <a:p>
          <a:endParaRPr lang="en-US"/>
        </a:p>
      </dgm:t>
    </dgm:pt>
    <dgm:pt modelId="{36F656B2-3344-4AC3-9F4B-76C2E3212707}">
      <dgm:prSet/>
      <dgm:spPr/>
      <dgm:t>
        <a:bodyPr/>
        <a:lstStyle/>
        <a:p>
          <a:r>
            <a:rPr lang="en-US" dirty="0"/>
            <a:t>Noon Conference</a:t>
          </a:r>
        </a:p>
      </dgm:t>
    </dgm:pt>
    <dgm:pt modelId="{E98770E8-77C5-443A-9314-FD17B66FA0EA}" type="parTrans" cxnId="{46D27FCB-08CC-4B87-BA1E-B077D5634FD7}">
      <dgm:prSet/>
      <dgm:spPr/>
      <dgm:t>
        <a:bodyPr/>
        <a:lstStyle/>
        <a:p>
          <a:endParaRPr lang="en-US"/>
        </a:p>
      </dgm:t>
    </dgm:pt>
    <dgm:pt modelId="{0744BD02-8F46-4FD4-9342-333B64E5CB0D}" type="sibTrans" cxnId="{46D27FCB-08CC-4B87-BA1E-B077D5634FD7}">
      <dgm:prSet/>
      <dgm:spPr/>
      <dgm:t>
        <a:bodyPr/>
        <a:lstStyle/>
        <a:p>
          <a:endParaRPr lang="en-US"/>
        </a:p>
      </dgm:t>
    </dgm:pt>
    <dgm:pt modelId="{86477B4D-4AAF-4959-B83C-FC6A9EB5D012}">
      <dgm:prSet/>
      <dgm:spPr/>
      <dgm:t>
        <a:bodyPr/>
        <a:lstStyle/>
        <a:p>
          <a:pPr>
            <a:defRPr b="1"/>
          </a:pPr>
          <a:r>
            <a:rPr lang="en-US" dirty="0"/>
            <a:t>1:30PM – 2:00PM</a:t>
          </a:r>
        </a:p>
      </dgm:t>
    </dgm:pt>
    <dgm:pt modelId="{5236E0C5-EF15-44C6-B8D8-BF5E4221B81E}" type="parTrans" cxnId="{8DF8F5E5-D32C-4F85-B3F3-95D2C5855E87}">
      <dgm:prSet/>
      <dgm:spPr/>
      <dgm:t>
        <a:bodyPr/>
        <a:lstStyle/>
        <a:p>
          <a:endParaRPr lang="en-US"/>
        </a:p>
      </dgm:t>
    </dgm:pt>
    <dgm:pt modelId="{2D6CF11E-B5B1-4F63-AE0A-7FB347C2BAD3}" type="sibTrans" cxnId="{8DF8F5E5-D32C-4F85-B3F3-95D2C5855E87}">
      <dgm:prSet/>
      <dgm:spPr/>
      <dgm:t>
        <a:bodyPr/>
        <a:lstStyle/>
        <a:p>
          <a:endParaRPr lang="en-US"/>
        </a:p>
      </dgm:t>
    </dgm:pt>
    <dgm:pt modelId="{0747FDFA-CA9B-4541-8B6F-E1354C7BAE99}">
      <dgm:prSet/>
      <dgm:spPr/>
      <dgm:t>
        <a:bodyPr/>
        <a:lstStyle/>
        <a:p>
          <a:r>
            <a:rPr lang="en-US" b="1" dirty="0"/>
            <a:t>Interdisciplinary Rounds (new time!)</a:t>
          </a:r>
        </a:p>
      </dgm:t>
    </dgm:pt>
    <dgm:pt modelId="{89265F61-E0EB-42C1-B7B1-39B9FA9A5329}" type="parTrans" cxnId="{E0AB8C70-62A4-49B4-AA03-90980FC6E7D9}">
      <dgm:prSet/>
      <dgm:spPr/>
      <dgm:t>
        <a:bodyPr/>
        <a:lstStyle/>
        <a:p>
          <a:endParaRPr lang="en-US"/>
        </a:p>
      </dgm:t>
    </dgm:pt>
    <dgm:pt modelId="{E4DDBC64-E81B-4F7B-B33D-B986E534649F}" type="sibTrans" cxnId="{E0AB8C70-62A4-49B4-AA03-90980FC6E7D9}">
      <dgm:prSet/>
      <dgm:spPr/>
      <dgm:t>
        <a:bodyPr/>
        <a:lstStyle/>
        <a:p>
          <a:endParaRPr lang="en-US"/>
        </a:p>
      </dgm:t>
    </dgm:pt>
    <dgm:pt modelId="{8F40D8FA-AF9B-4FDF-B0B9-F17A6E25261B}" type="pres">
      <dgm:prSet presAssocID="{F4B1FA6A-4B5E-42BB-8946-46E07F49FA06}" presName="root" presStyleCnt="0">
        <dgm:presLayoutVars>
          <dgm:chMax/>
          <dgm:chPref/>
          <dgm:animLvl val="lvl"/>
        </dgm:presLayoutVars>
      </dgm:prSet>
      <dgm:spPr/>
    </dgm:pt>
    <dgm:pt modelId="{4F07DE49-A5C7-462B-BB8F-6CC70B695379}" type="pres">
      <dgm:prSet presAssocID="{F4B1FA6A-4B5E-42BB-8946-46E07F49FA06}" presName="divider" presStyleLbl="fgAcc1" presStyleIdx="0" presStyleCnt="1"/>
      <dgm:spPr/>
    </dgm:pt>
    <dgm:pt modelId="{D98A039F-AD23-475D-A67B-BAABDF6A9AB6}" type="pres">
      <dgm:prSet presAssocID="{F4B1FA6A-4B5E-42BB-8946-46E07F49FA06}" presName="nodes" presStyleCnt="0">
        <dgm:presLayoutVars>
          <dgm:chMax/>
          <dgm:chPref/>
          <dgm:animLvl val="lvl"/>
        </dgm:presLayoutVars>
      </dgm:prSet>
      <dgm:spPr/>
    </dgm:pt>
    <dgm:pt modelId="{0C978478-63FC-4730-8267-64E55EF05797}" type="pres">
      <dgm:prSet presAssocID="{2BDD2E7F-A38C-40AF-B4AF-A18309016D2C}" presName="composite" presStyleCnt="0"/>
      <dgm:spPr/>
    </dgm:pt>
    <dgm:pt modelId="{64A8B2E1-E808-4789-87C2-11445B0B4BFF}" type="pres">
      <dgm:prSet presAssocID="{2BDD2E7F-A38C-40AF-B4AF-A18309016D2C}" presName="L1TextContainer" presStyleLbl="alignNode1" presStyleIdx="0" presStyleCnt="8">
        <dgm:presLayoutVars>
          <dgm:chMax val="1"/>
          <dgm:chPref val="1"/>
          <dgm:bulletEnabled val="1"/>
        </dgm:presLayoutVars>
      </dgm:prSet>
      <dgm:spPr/>
    </dgm:pt>
    <dgm:pt modelId="{468C45DE-1672-48C4-B84E-17025B0D9E7B}" type="pres">
      <dgm:prSet presAssocID="{2BDD2E7F-A38C-40AF-B4AF-A18309016D2C}" presName="L2TextContainerWrapper" presStyleCnt="0">
        <dgm:presLayoutVars>
          <dgm:bulletEnabled val="1"/>
        </dgm:presLayoutVars>
      </dgm:prSet>
      <dgm:spPr/>
    </dgm:pt>
    <dgm:pt modelId="{EAEDFCBF-6D96-46B8-9E1B-DA232C546435}" type="pres">
      <dgm:prSet presAssocID="{2BDD2E7F-A38C-40AF-B4AF-A18309016D2C}" presName="L2TextContainer" presStyleLbl="bgAccFollowNode1" presStyleIdx="0" presStyleCnt="8"/>
      <dgm:spPr/>
    </dgm:pt>
    <dgm:pt modelId="{1AE02A01-3285-4E43-B87E-19CD8DFFE12A}" type="pres">
      <dgm:prSet presAssocID="{2BDD2E7F-A38C-40AF-B4AF-A18309016D2C}" presName="FlexibleEmptyPlaceHolder" presStyleCnt="0"/>
      <dgm:spPr/>
    </dgm:pt>
    <dgm:pt modelId="{B65E9393-D57E-4E92-999D-D7955C1A5C7F}" type="pres">
      <dgm:prSet presAssocID="{2BDD2E7F-A38C-40AF-B4AF-A18309016D2C}" presName="ConnectLine" presStyleLbl="sibTrans1D1" presStyleIdx="0" presStyleCnt="8"/>
      <dgm:spPr/>
    </dgm:pt>
    <dgm:pt modelId="{FE734599-01BE-4C89-B968-A34A141264BB}" type="pres">
      <dgm:prSet presAssocID="{2BDD2E7F-A38C-40AF-B4AF-A18309016D2C}" presName="ConnectorPoint" presStyleLbl="node1" presStyleIdx="0" presStyleCnt="8"/>
      <dgm:spPr>
        <a:solidFill>
          <a:schemeClr val="accent5">
            <a:hueOff val="0"/>
            <a:satOff val="0"/>
            <a:lumOff val="0"/>
            <a:alphaOff val="0"/>
          </a:schemeClr>
        </a:solidFill>
        <a:ln w="6350" cap="flat" cmpd="sng" algn="ctr">
          <a:solidFill>
            <a:schemeClr val="lt1">
              <a:hueOff val="0"/>
              <a:satOff val="0"/>
              <a:lumOff val="0"/>
              <a:alphaOff val="0"/>
            </a:schemeClr>
          </a:solidFill>
          <a:prstDash val="solid"/>
        </a:ln>
        <a:effectLst/>
      </dgm:spPr>
    </dgm:pt>
    <dgm:pt modelId="{87FB1631-4381-4594-A027-86F9B1FDD4B0}" type="pres">
      <dgm:prSet presAssocID="{2BDD2E7F-A38C-40AF-B4AF-A18309016D2C}" presName="EmptyPlaceHolder" presStyleCnt="0"/>
      <dgm:spPr/>
    </dgm:pt>
    <dgm:pt modelId="{0F21A80E-1D39-4C4B-808F-265FEA52E440}" type="pres">
      <dgm:prSet presAssocID="{77FC2A17-F557-4451-AB7D-10311AF44896}" presName="spaceBetweenRectangles" presStyleCnt="0"/>
      <dgm:spPr/>
    </dgm:pt>
    <dgm:pt modelId="{A3DA2586-17F0-49C4-A4B5-E5074EDE089E}" type="pres">
      <dgm:prSet presAssocID="{D8A5CC5F-2BE5-46B2-9F70-AF81ED286E32}" presName="composite" presStyleCnt="0"/>
      <dgm:spPr/>
    </dgm:pt>
    <dgm:pt modelId="{99986D8B-2044-4039-BCDA-A7798A1B130F}" type="pres">
      <dgm:prSet presAssocID="{D8A5CC5F-2BE5-46B2-9F70-AF81ED286E32}" presName="L1TextContainer" presStyleLbl="alignNode1" presStyleIdx="1" presStyleCnt="8">
        <dgm:presLayoutVars>
          <dgm:chMax val="1"/>
          <dgm:chPref val="1"/>
          <dgm:bulletEnabled val="1"/>
        </dgm:presLayoutVars>
      </dgm:prSet>
      <dgm:spPr/>
    </dgm:pt>
    <dgm:pt modelId="{60D6F027-EBA0-4D58-81EF-457A49858AB1}" type="pres">
      <dgm:prSet presAssocID="{D8A5CC5F-2BE5-46B2-9F70-AF81ED286E32}" presName="L2TextContainerWrapper" presStyleCnt="0">
        <dgm:presLayoutVars>
          <dgm:bulletEnabled val="1"/>
        </dgm:presLayoutVars>
      </dgm:prSet>
      <dgm:spPr/>
    </dgm:pt>
    <dgm:pt modelId="{63C0F59C-89C6-4D38-B6C4-F74B3ABD77A0}" type="pres">
      <dgm:prSet presAssocID="{D8A5CC5F-2BE5-46B2-9F70-AF81ED286E32}" presName="L2TextContainer" presStyleLbl="bgAccFollowNode1" presStyleIdx="1" presStyleCnt="8"/>
      <dgm:spPr/>
    </dgm:pt>
    <dgm:pt modelId="{0ADA4383-F6F4-4626-B711-567908102A6E}" type="pres">
      <dgm:prSet presAssocID="{D8A5CC5F-2BE5-46B2-9F70-AF81ED286E32}" presName="FlexibleEmptyPlaceHolder" presStyleCnt="0"/>
      <dgm:spPr/>
    </dgm:pt>
    <dgm:pt modelId="{C34A5D3B-E2EE-498B-BF62-1E0B91751BC0}" type="pres">
      <dgm:prSet presAssocID="{D8A5CC5F-2BE5-46B2-9F70-AF81ED286E32}" presName="ConnectLine" presStyleLbl="sibTrans1D1" presStyleIdx="1" presStyleCnt="8"/>
      <dgm:spPr/>
    </dgm:pt>
    <dgm:pt modelId="{0CD179D1-27E2-4C57-A0F0-36AAA0525225}" type="pres">
      <dgm:prSet presAssocID="{D8A5CC5F-2BE5-46B2-9F70-AF81ED286E32}" presName="ConnectorPoint" presStyleLbl="node1" presStyleIdx="1" presStyleCnt="8"/>
      <dgm:spPr>
        <a:solidFill>
          <a:schemeClr val="accent5">
            <a:hueOff val="1997570"/>
            <a:satOff val="-802"/>
            <a:lumOff val="-2658"/>
            <a:alphaOff val="0"/>
          </a:schemeClr>
        </a:solidFill>
        <a:ln w="6350" cap="flat" cmpd="sng" algn="ctr">
          <a:solidFill>
            <a:schemeClr val="lt1">
              <a:hueOff val="0"/>
              <a:satOff val="0"/>
              <a:lumOff val="0"/>
              <a:alphaOff val="0"/>
            </a:schemeClr>
          </a:solidFill>
          <a:prstDash val="solid"/>
        </a:ln>
        <a:effectLst/>
      </dgm:spPr>
    </dgm:pt>
    <dgm:pt modelId="{398472A1-731B-43B4-8B69-FE109DB98E0A}" type="pres">
      <dgm:prSet presAssocID="{D8A5CC5F-2BE5-46B2-9F70-AF81ED286E32}" presName="EmptyPlaceHolder" presStyleCnt="0"/>
      <dgm:spPr/>
    </dgm:pt>
    <dgm:pt modelId="{BCE08047-88A6-4332-8388-42AF19FCD38B}" type="pres">
      <dgm:prSet presAssocID="{8290C236-3D36-4162-B1DE-3DE5568F50D5}" presName="spaceBetweenRectangles" presStyleCnt="0"/>
      <dgm:spPr/>
    </dgm:pt>
    <dgm:pt modelId="{F602E1FF-BA30-4955-8DCD-B3413A828EB1}" type="pres">
      <dgm:prSet presAssocID="{AACB124A-731C-45C3-958D-DE5BE1A1B20D}" presName="composite" presStyleCnt="0"/>
      <dgm:spPr/>
    </dgm:pt>
    <dgm:pt modelId="{D4D3E819-B94D-4870-844C-24D08DF0797E}" type="pres">
      <dgm:prSet presAssocID="{AACB124A-731C-45C3-958D-DE5BE1A1B20D}" presName="L1TextContainer" presStyleLbl="alignNode1" presStyleIdx="2" presStyleCnt="8">
        <dgm:presLayoutVars>
          <dgm:chMax val="1"/>
          <dgm:chPref val="1"/>
          <dgm:bulletEnabled val="1"/>
        </dgm:presLayoutVars>
      </dgm:prSet>
      <dgm:spPr/>
    </dgm:pt>
    <dgm:pt modelId="{72DAA6D4-C074-4810-8ED7-41FEEB46EA2E}" type="pres">
      <dgm:prSet presAssocID="{AACB124A-731C-45C3-958D-DE5BE1A1B20D}" presName="L2TextContainerWrapper" presStyleCnt="0">
        <dgm:presLayoutVars>
          <dgm:bulletEnabled val="1"/>
        </dgm:presLayoutVars>
      </dgm:prSet>
      <dgm:spPr/>
    </dgm:pt>
    <dgm:pt modelId="{6DC0922F-1F89-469B-BA38-302A731AD6BE}" type="pres">
      <dgm:prSet presAssocID="{AACB124A-731C-45C3-958D-DE5BE1A1B20D}" presName="L2TextContainer" presStyleLbl="bgAccFollowNode1" presStyleIdx="2" presStyleCnt="8"/>
      <dgm:spPr/>
    </dgm:pt>
    <dgm:pt modelId="{E52F1621-43D3-4C7C-B2D5-4EDB3F06E6E3}" type="pres">
      <dgm:prSet presAssocID="{AACB124A-731C-45C3-958D-DE5BE1A1B20D}" presName="FlexibleEmptyPlaceHolder" presStyleCnt="0"/>
      <dgm:spPr/>
    </dgm:pt>
    <dgm:pt modelId="{E2DE438F-7DAB-43E3-B565-1ECE6076238E}" type="pres">
      <dgm:prSet presAssocID="{AACB124A-731C-45C3-958D-DE5BE1A1B20D}" presName="ConnectLine" presStyleLbl="sibTrans1D1" presStyleIdx="2" presStyleCnt="8"/>
      <dgm:spPr/>
    </dgm:pt>
    <dgm:pt modelId="{68CC183D-9698-451C-AE89-A9965D935474}" type="pres">
      <dgm:prSet presAssocID="{AACB124A-731C-45C3-958D-DE5BE1A1B20D}" presName="ConnectorPoint" presStyleLbl="node1" presStyleIdx="2" presStyleCnt="8"/>
      <dgm:spPr>
        <a:solidFill>
          <a:schemeClr val="accent5">
            <a:hueOff val="3995140"/>
            <a:satOff val="-1604"/>
            <a:lumOff val="-5316"/>
            <a:alphaOff val="0"/>
          </a:schemeClr>
        </a:solidFill>
        <a:ln w="6350" cap="flat" cmpd="sng" algn="ctr">
          <a:solidFill>
            <a:schemeClr val="lt1">
              <a:hueOff val="0"/>
              <a:satOff val="0"/>
              <a:lumOff val="0"/>
              <a:alphaOff val="0"/>
            </a:schemeClr>
          </a:solidFill>
          <a:prstDash val="solid"/>
        </a:ln>
        <a:effectLst/>
      </dgm:spPr>
    </dgm:pt>
    <dgm:pt modelId="{20AAF3CC-A52A-4A54-B67C-2E2E8DC48ED2}" type="pres">
      <dgm:prSet presAssocID="{AACB124A-731C-45C3-958D-DE5BE1A1B20D}" presName="EmptyPlaceHolder" presStyleCnt="0"/>
      <dgm:spPr/>
    </dgm:pt>
    <dgm:pt modelId="{DEE56836-F145-46C1-B2C6-220A8D1FEA40}" type="pres">
      <dgm:prSet presAssocID="{68C358A5-6571-4BE5-B051-7E658905DE1C}" presName="spaceBetweenRectangles" presStyleCnt="0"/>
      <dgm:spPr/>
    </dgm:pt>
    <dgm:pt modelId="{E0D2D988-CC4D-4FD6-B5C5-9E350C12E6E1}" type="pres">
      <dgm:prSet presAssocID="{FE388110-8CCC-439B-B889-AE83209AC7FF}" presName="composite" presStyleCnt="0"/>
      <dgm:spPr/>
    </dgm:pt>
    <dgm:pt modelId="{A0D20A4C-0330-436F-A1E5-EEDD61B11417}" type="pres">
      <dgm:prSet presAssocID="{FE388110-8CCC-439B-B889-AE83209AC7FF}" presName="L1TextContainer" presStyleLbl="alignNode1" presStyleIdx="3" presStyleCnt="8">
        <dgm:presLayoutVars>
          <dgm:chMax val="1"/>
          <dgm:chPref val="1"/>
          <dgm:bulletEnabled val="1"/>
        </dgm:presLayoutVars>
      </dgm:prSet>
      <dgm:spPr/>
    </dgm:pt>
    <dgm:pt modelId="{12F794B7-A2AE-434C-9D50-5863AB209847}" type="pres">
      <dgm:prSet presAssocID="{FE388110-8CCC-439B-B889-AE83209AC7FF}" presName="L2TextContainerWrapper" presStyleCnt="0">
        <dgm:presLayoutVars>
          <dgm:bulletEnabled val="1"/>
        </dgm:presLayoutVars>
      </dgm:prSet>
      <dgm:spPr/>
    </dgm:pt>
    <dgm:pt modelId="{A2E401E3-D29A-4AA6-881F-82BB0141466C}" type="pres">
      <dgm:prSet presAssocID="{FE388110-8CCC-439B-B889-AE83209AC7FF}" presName="L2TextContainer" presStyleLbl="bgAccFollowNode1" presStyleIdx="3" presStyleCnt="8"/>
      <dgm:spPr/>
    </dgm:pt>
    <dgm:pt modelId="{828F2D5F-054C-414D-9B90-45410275410C}" type="pres">
      <dgm:prSet presAssocID="{FE388110-8CCC-439B-B889-AE83209AC7FF}" presName="FlexibleEmptyPlaceHolder" presStyleCnt="0"/>
      <dgm:spPr/>
    </dgm:pt>
    <dgm:pt modelId="{19B858EE-BAC3-4A39-A759-BFDF64E49684}" type="pres">
      <dgm:prSet presAssocID="{FE388110-8CCC-439B-B889-AE83209AC7FF}" presName="ConnectLine" presStyleLbl="sibTrans1D1" presStyleIdx="3" presStyleCnt="8"/>
      <dgm:spPr/>
    </dgm:pt>
    <dgm:pt modelId="{CAAF2E54-E1FB-4B3D-A612-A2D23D0CE568}" type="pres">
      <dgm:prSet presAssocID="{FE388110-8CCC-439B-B889-AE83209AC7FF}" presName="ConnectorPoint" presStyleLbl="node1" presStyleIdx="3" presStyleCnt="8"/>
      <dgm:spPr>
        <a:solidFill>
          <a:schemeClr val="accent5">
            <a:hueOff val="9987851"/>
            <a:satOff val="-4011"/>
            <a:lumOff val="-13291"/>
            <a:alphaOff val="0"/>
          </a:schemeClr>
        </a:solidFill>
        <a:ln w="6350" cap="flat" cmpd="sng" algn="ctr">
          <a:solidFill>
            <a:schemeClr val="lt1">
              <a:hueOff val="0"/>
              <a:satOff val="0"/>
              <a:lumOff val="0"/>
              <a:alphaOff val="0"/>
            </a:schemeClr>
          </a:solidFill>
          <a:prstDash val="solid"/>
        </a:ln>
        <a:effectLst/>
      </dgm:spPr>
    </dgm:pt>
    <dgm:pt modelId="{CA46CA6E-05F0-4D2F-8216-67D34F16C183}" type="pres">
      <dgm:prSet presAssocID="{FE388110-8CCC-439B-B889-AE83209AC7FF}" presName="EmptyPlaceHolder" presStyleCnt="0"/>
      <dgm:spPr/>
    </dgm:pt>
    <dgm:pt modelId="{B4F19F8D-4E36-429D-9C51-C7FF64964A7B}" type="pres">
      <dgm:prSet presAssocID="{B478A5F1-1A9C-4B1A-9B75-D19BA92DE431}" presName="spaceBetweenRectangles" presStyleCnt="0"/>
      <dgm:spPr/>
    </dgm:pt>
    <dgm:pt modelId="{5AFD0691-D208-475E-9266-AA9D89392DF8}" type="pres">
      <dgm:prSet presAssocID="{0BBBDF72-A26D-404E-8681-4653498EC83D}" presName="composite" presStyleCnt="0"/>
      <dgm:spPr/>
    </dgm:pt>
    <dgm:pt modelId="{96C974C2-4A0E-4155-9DDC-EB1DFB4E6338}" type="pres">
      <dgm:prSet presAssocID="{0BBBDF72-A26D-404E-8681-4653498EC83D}" presName="L1TextContainer" presStyleLbl="alignNode1" presStyleIdx="4" presStyleCnt="8">
        <dgm:presLayoutVars>
          <dgm:chMax val="1"/>
          <dgm:chPref val="1"/>
          <dgm:bulletEnabled val="1"/>
        </dgm:presLayoutVars>
      </dgm:prSet>
      <dgm:spPr/>
    </dgm:pt>
    <dgm:pt modelId="{C0EDBAE9-0D91-4252-8054-023A8A8925BB}" type="pres">
      <dgm:prSet presAssocID="{0BBBDF72-A26D-404E-8681-4653498EC83D}" presName="L2TextContainerWrapper" presStyleCnt="0">
        <dgm:presLayoutVars>
          <dgm:bulletEnabled val="1"/>
        </dgm:presLayoutVars>
      </dgm:prSet>
      <dgm:spPr/>
    </dgm:pt>
    <dgm:pt modelId="{B8497DBE-54A3-4944-8C8C-985CAA7C6B68}" type="pres">
      <dgm:prSet presAssocID="{0BBBDF72-A26D-404E-8681-4653498EC83D}" presName="L2TextContainer" presStyleLbl="bgAccFollowNode1" presStyleIdx="4" presStyleCnt="8"/>
      <dgm:spPr/>
    </dgm:pt>
    <dgm:pt modelId="{9F0BFD2A-3CEC-4809-9791-44CC568A8434}" type="pres">
      <dgm:prSet presAssocID="{0BBBDF72-A26D-404E-8681-4653498EC83D}" presName="FlexibleEmptyPlaceHolder" presStyleCnt="0"/>
      <dgm:spPr/>
    </dgm:pt>
    <dgm:pt modelId="{6CFCB6DF-188A-444A-B34C-5BC45BBEA478}" type="pres">
      <dgm:prSet presAssocID="{0BBBDF72-A26D-404E-8681-4653498EC83D}" presName="ConnectLine" presStyleLbl="sibTrans1D1" presStyleIdx="4" presStyleCnt="8"/>
      <dgm:spPr/>
    </dgm:pt>
    <dgm:pt modelId="{A82D9532-FF82-41B1-9421-02DBFFA986CF}" type="pres">
      <dgm:prSet presAssocID="{0BBBDF72-A26D-404E-8681-4653498EC83D}" presName="ConnectorPoint" presStyleLbl="node1" presStyleIdx="4" presStyleCnt="8"/>
      <dgm:spPr>
        <a:solidFill>
          <a:schemeClr val="accent5">
            <a:hueOff val="10273218"/>
            <a:satOff val="-4125"/>
            <a:lumOff val="-13670"/>
            <a:alphaOff val="0"/>
          </a:schemeClr>
        </a:solidFill>
        <a:ln w="6350" cap="flat" cmpd="sng" algn="ctr">
          <a:solidFill>
            <a:schemeClr val="lt1">
              <a:hueOff val="0"/>
              <a:satOff val="0"/>
              <a:lumOff val="0"/>
              <a:alphaOff val="0"/>
            </a:schemeClr>
          </a:solidFill>
          <a:prstDash val="solid"/>
        </a:ln>
        <a:effectLst/>
      </dgm:spPr>
    </dgm:pt>
    <dgm:pt modelId="{35B1231B-3C89-4A38-BC89-4676E30DA8DE}" type="pres">
      <dgm:prSet presAssocID="{0BBBDF72-A26D-404E-8681-4653498EC83D}" presName="EmptyPlaceHolder" presStyleCnt="0"/>
      <dgm:spPr/>
    </dgm:pt>
    <dgm:pt modelId="{5864CB11-823A-4AC8-9D23-C3D9FB2353F0}" type="pres">
      <dgm:prSet presAssocID="{FDE5E215-8675-4240-9050-08BA08956873}" presName="spaceBetweenRectangles" presStyleCnt="0"/>
      <dgm:spPr/>
    </dgm:pt>
    <dgm:pt modelId="{74482F52-4A33-4A22-867F-36A999596991}" type="pres">
      <dgm:prSet presAssocID="{2CD826C3-8E96-4DE4-BC55-BBDC9F791D6F}" presName="composite" presStyleCnt="0"/>
      <dgm:spPr/>
    </dgm:pt>
    <dgm:pt modelId="{452065C4-5E55-4888-96F9-24BE1B644BA9}" type="pres">
      <dgm:prSet presAssocID="{2CD826C3-8E96-4DE4-BC55-BBDC9F791D6F}" presName="L1TextContainer" presStyleLbl="alignNode1" presStyleIdx="5" presStyleCnt="8">
        <dgm:presLayoutVars>
          <dgm:chMax val="1"/>
          <dgm:chPref val="1"/>
          <dgm:bulletEnabled val="1"/>
        </dgm:presLayoutVars>
      </dgm:prSet>
      <dgm:spPr/>
    </dgm:pt>
    <dgm:pt modelId="{8F213AAB-D677-403F-8A7C-2D8FA54B511A}" type="pres">
      <dgm:prSet presAssocID="{2CD826C3-8E96-4DE4-BC55-BBDC9F791D6F}" presName="L2TextContainerWrapper" presStyleCnt="0">
        <dgm:presLayoutVars>
          <dgm:bulletEnabled val="1"/>
        </dgm:presLayoutVars>
      </dgm:prSet>
      <dgm:spPr/>
    </dgm:pt>
    <dgm:pt modelId="{6BF6CA45-94DE-4ED6-8B65-494F3020A6E4}" type="pres">
      <dgm:prSet presAssocID="{2CD826C3-8E96-4DE4-BC55-BBDC9F791D6F}" presName="L2TextContainer" presStyleLbl="bgAccFollowNode1" presStyleIdx="5" presStyleCnt="8"/>
      <dgm:spPr/>
    </dgm:pt>
    <dgm:pt modelId="{61EAFD84-363D-4E90-97F3-FF484EDC2B93}" type="pres">
      <dgm:prSet presAssocID="{2CD826C3-8E96-4DE4-BC55-BBDC9F791D6F}" presName="FlexibleEmptyPlaceHolder" presStyleCnt="0"/>
      <dgm:spPr/>
    </dgm:pt>
    <dgm:pt modelId="{45653514-7929-4410-B9CC-8668CF2AF998}" type="pres">
      <dgm:prSet presAssocID="{2CD826C3-8E96-4DE4-BC55-BBDC9F791D6F}" presName="ConnectLine" presStyleLbl="sibTrans1D1" presStyleIdx="5" presStyleCnt="8"/>
      <dgm:spPr/>
    </dgm:pt>
    <dgm:pt modelId="{34A81B12-FFF3-4A3E-968B-25D61415169E}" type="pres">
      <dgm:prSet presAssocID="{2CD826C3-8E96-4DE4-BC55-BBDC9F791D6F}" presName="ConnectorPoint" presStyleLbl="node1" presStyleIdx="5" presStyleCnt="8"/>
      <dgm:spPr>
        <a:solidFill>
          <a:schemeClr val="accent5">
            <a:hueOff val="15980561"/>
            <a:satOff val="-6417"/>
            <a:lumOff val="-21265"/>
            <a:alphaOff val="0"/>
          </a:schemeClr>
        </a:solidFill>
        <a:ln w="6350" cap="flat" cmpd="sng" algn="ctr">
          <a:solidFill>
            <a:schemeClr val="lt1">
              <a:hueOff val="0"/>
              <a:satOff val="0"/>
              <a:lumOff val="0"/>
              <a:alphaOff val="0"/>
            </a:schemeClr>
          </a:solidFill>
          <a:prstDash val="solid"/>
        </a:ln>
        <a:effectLst/>
      </dgm:spPr>
    </dgm:pt>
    <dgm:pt modelId="{87F63EF8-A231-4C47-8A65-2C8823D01254}" type="pres">
      <dgm:prSet presAssocID="{2CD826C3-8E96-4DE4-BC55-BBDC9F791D6F}" presName="EmptyPlaceHolder" presStyleCnt="0"/>
      <dgm:spPr/>
    </dgm:pt>
    <dgm:pt modelId="{4E27B890-2586-4C1C-A7FA-5A17A8A893B3}" type="pres">
      <dgm:prSet presAssocID="{D4D3234E-6584-4607-AD6E-DE7F97763419}" presName="spaceBetweenRectangles" presStyleCnt="0"/>
      <dgm:spPr/>
    </dgm:pt>
    <dgm:pt modelId="{EC76BE04-A08C-4D3F-890A-EF9C62B9E5FB}" type="pres">
      <dgm:prSet presAssocID="{86477B4D-4AAF-4959-B83C-FC6A9EB5D012}" presName="composite" presStyleCnt="0"/>
      <dgm:spPr/>
    </dgm:pt>
    <dgm:pt modelId="{EF7E814F-7CD4-4E0D-AA48-E4D0094F2350}" type="pres">
      <dgm:prSet presAssocID="{86477B4D-4AAF-4959-B83C-FC6A9EB5D012}" presName="L1TextContainer" presStyleLbl="alignNode1" presStyleIdx="6" presStyleCnt="8">
        <dgm:presLayoutVars>
          <dgm:chMax val="1"/>
          <dgm:chPref val="1"/>
          <dgm:bulletEnabled val="1"/>
        </dgm:presLayoutVars>
      </dgm:prSet>
      <dgm:spPr/>
    </dgm:pt>
    <dgm:pt modelId="{82BC3A01-D800-40D4-B436-A94FA2A6C617}" type="pres">
      <dgm:prSet presAssocID="{86477B4D-4AAF-4959-B83C-FC6A9EB5D012}" presName="L2TextContainerWrapper" presStyleCnt="0">
        <dgm:presLayoutVars>
          <dgm:bulletEnabled val="1"/>
        </dgm:presLayoutVars>
      </dgm:prSet>
      <dgm:spPr/>
    </dgm:pt>
    <dgm:pt modelId="{C5CE4D4D-FA7A-41CA-BDC0-37BF1C15E230}" type="pres">
      <dgm:prSet presAssocID="{86477B4D-4AAF-4959-B83C-FC6A9EB5D012}" presName="L2TextContainer" presStyleLbl="bgAccFollowNode1" presStyleIdx="6" presStyleCnt="8"/>
      <dgm:spPr/>
    </dgm:pt>
    <dgm:pt modelId="{2699D37E-4CDA-408B-A228-A2E98C12BD1E}" type="pres">
      <dgm:prSet presAssocID="{86477B4D-4AAF-4959-B83C-FC6A9EB5D012}" presName="FlexibleEmptyPlaceHolder" presStyleCnt="0"/>
      <dgm:spPr/>
    </dgm:pt>
    <dgm:pt modelId="{37875E3A-5B89-4C05-A8F7-652B14D55E11}" type="pres">
      <dgm:prSet presAssocID="{86477B4D-4AAF-4959-B83C-FC6A9EB5D012}" presName="ConnectLine" presStyleLbl="sibTrans1D1" presStyleIdx="6" presStyleCnt="8"/>
      <dgm:spPr/>
    </dgm:pt>
    <dgm:pt modelId="{36752A34-C02B-4C7E-91A6-7A200238CBA0}" type="pres">
      <dgm:prSet presAssocID="{86477B4D-4AAF-4959-B83C-FC6A9EB5D012}" presName="ConnectorPoint" presStyleLbl="node1" presStyleIdx="6" presStyleCnt="8"/>
      <dgm:spPr>
        <a:solidFill>
          <a:schemeClr val="accent5">
            <a:hueOff val="15409827"/>
            <a:satOff val="-6188"/>
            <a:lumOff val="-20505"/>
            <a:alphaOff val="0"/>
          </a:schemeClr>
        </a:solidFill>
        <a:ln w="6350" cap="flat" cmpd="sng" algn="ctr">
          <a:solidFill>
            <a:schemeClr val="lt1">
              <a:hueOff val="0"/>
              <a:satOff val="0"/>
              <a:lumOff val="0"/>
              <a:alphaOff val="0"/>
            </a:schemeClr>
          </a:solidFill>
          <a:prstDash val="solid"/>
        </a:ln>
        <a:effectLst/>
      </dgm:spPr>
    </dgm:pt>
    <dgm:pt modelId="{E30806E1-779C-493B-875C-272D8AF89D56}" type="pres">
      <dgm:prSet presAssocID="{86477B4D-4AAF-4959-B83C-FC6A9EB5D012}" presName="EmptyPlaceHolder" presStyleCnt="0"/>
      <dgm:spPr/>
    </dgm:pt>
    <dgm:pt modelId="{FC53DC52-F6F6-4C2A-AA4C-10B40D11BD1A}" type="pres">
      <dgm:prSet presAssocID="{2D6CF11E-B5B1-4F63-AE0A-7FB347C2BAD3}" presName="spaceBetweenRectangles" presStyleCnt="0"/>
      <dgm:spPr/>
    </dgm:pt>
    <dgm:pt modelId="{F0DFCDB1-313A-411E-A0DA-825BDA90A098}" type="pres">
      <dgm:prSet presAssocID="{2834EE81-080C-40FE-B606-FBD0BE1652F8}" presName="composite" presStyleCnt="0"/>
      <dgm:spPr/>
    </dgm:pt>
    <dgm:pt modelId="{2FA510B1-545B-4231-B1D8-6E54A707D4D0}" type="pres">
      <dgm:prSet presAssocID="{2834EE81-080C-40FE-B606-FBD0BE1652F8}" presName="L1TextContainer" presStyleLbl="alignNode1" presStyleIdx="7" presStyleCnt="8">
        <dgm:presLayoutVars>
          <dgm:chMax val="1"/>
          <dgm:chPref val="1"/>
          <dgm:bulletEnabled val="1"/>
        </dgm:presLayoutVars>
      </dgm:prSet>
      <dgm:spPr/>
    </dgm:pt>
    <dgm:pt modelId="{610173F0-600B-4062-9C6E-DE72C8CE2C91}" type="pres">
      <dgm:prSet presAssocID="{2834EE81-080C-40FE-B606-FBD0BE1652F8}" presName="L2TextContainerWrapper" presStyleCnt="0">
        <dgm:presLayoutVars>
          <dgm:bulletEnabled val="1"/>
        </dgm:presLayoutVars>
      </dgm:prSet>
      <dgm:spPr/>
    </dgm:pt>
    <dgm:pt modelId="{667D8D58-C86A-4928-9210-EA06A0BE39BD}" type="pres">
      <dgm:prSet presAssocID="{2834EE81-080C-40FE-B606-FBD0BE1652F8}" presName="L2TextContainer" presStyleLbl="bgAccFollowNode1" presStyleIdx="7" presStyleCnt="8"/>
      <dgm:spPr/>
    </dgm:pt>
    <dgm:pt modelId="{25483592-A3B8-47CD-95F6-1ABA0BD975EA}" type="pres">
      <dgm:prSet presAssocID="{2834EE81-080C-40FE-B606-FBD0BE1652F8}" presName="FlexibleEmptyPlaceHolder" presStyleCnt="0"/>
      <dgm:spPr/>
    </dgm:pt>
    <dgm:pt modelId="{5BE44E77-C813-4A4C-8AE0-E23756763A6D}" type="pres">
      <dgm:prSet presAssocID="{2834EE81-080C-40FE-B606-FBD0BE1652F8}" presName="ConnectLine" presStyleLbl="sibTrans1D1" presStyleIdx="7" presStyleCnt="8"/>
      <dgm:spPr/>
    </dgm:pt>
    <dgm:pt modelId="{D6315745-6D91-46CB-9905-7F3C18531122}" type="pres">
      <dgm:prSet presAssocID="{2834EE81-080C-40FE-B606-FBD0BE1652F8}" presName="ConnectorPoint" presStyleLbl="node1" presStyleIdx="7" presStyleCnt="8"/>
      <dgm:spPr>
        <a:solidFill>
          <a:schemeClr val="accent5">
            <a:hueOff val="17978132"/>
            <a:satOff val="-7219"/>
            <a:lumOff val="-23923"/>
            <a:alphaOff val="0"/>
          </a:schemeClr>
        </a:solidFill>
        <a:ln w="6350" cap="flat" cmpd="sng" algn="ctr">
          <a:solidFill>
            <a:schemeClr val="lt1">
              <a:hueOff val="0"/>
              <a:satOff val="0"/>
              <a:lumOff val="0"/>
              <a:alphaOff val="0"/>
            </a:schemeClr>
          </a:solidFill>
          <a:prstDash val="solid"/>
        </a:ln>
        <a:effectLst/>
      </dgm:spPr>
    </dgm:pt>
    <dgm:pt modelId="{473EBFC2-2095-4EA5-B715-7A1791BDCE02}" type="pres">
      <dgm:prSet presAssocID="{2834EE81-080C-40FE-B606-FBD0BE1652F8}" presName="EmptyPlaceHolder" presStyleCnt="0"/>
      <dgm:spPr/>
    </dgm:pt>
  </dgm:ptLst>
  <dgm:cxnLst>
    <dgm:cxn modelId="{98024700-6B28-4C36-824A-FB4FB9E9356F}" srcId="{F4B1FA6A-4B5E-42BB-8946-46E07F49FA06}" destId="{0BBBDF72-A26D-404E-8681-4653498EC83D}" srcOrd="4" destOrd="0" parTransId="{489316AD-A8FE-42B2-B0F8-A24E0DA89F9C}" sibTransId="{FDE5E215-8675-4240-9050-08BA08956873}"/>
    <dgm:cxn modelId="{91294102-17A8-4C3C-9F3D-4956A273547C}" srcId="{F4B1FA6A-4B5E-42BB-8946-46E07F49FA06}" destId="{D8A5CC5F-2BE5-46B2-9F70-AF81ED286E32}" srcOrd="1" destOrd="0" parTransId="{35684175-1257-407A-8C22-D611F3FB7747}" sibTransId="{8290C236-3D36-4162-B1DE-3DE5568F50D5}"/>
    <dgm:cxn modelId="{25A8961D-FBEF-41B9-9CF6-D2A68C51DE17}" srcId="{2BDD2E7F-A38C-40AF-B4AF-A18309016D2C}" destId="{77EBFD89-385A-4D18-9E26-97C8FE12EF91}" srcOrd="0" destOrd="0" parTransId="{4A412A9C-3E5B-49A6-B705-B13905F371B5}" sibTransId="{46A60EFE-DC8D-4B4C-8378-A0DC40E50E04}"/>
    <dgm:cxn modelId="{3BE9E724-ADD7-445D-8889-03945D9D0F73}" type="presOf" srcId="{2834EE81-080C-40FE-B606-FBD0BE1652F8}" destId="{2FA510B1-545B-4231-B1D8-6E54A707D4D0}" srcOrd="0" destOrd="0" presId="urn:microsoft.com/office/officeart/2017/3/layout/HorizontalLabelsTimeline"/>
    <dgm:cxn modelId="{5E775827-65D8-4CD5-8D62-A6321C3518E0}" type="presOf" srcId="{86477B4D-4AAF-4959-B83C-FC6A9EB5D012}" destId="{EF7E814F-7CD4-4E0D-AA48-E4D0094F2350}" srcOrd="0" destOrd="0" presId="urn:microsoft.com/office/officeart/2017/3/layout/HorizontalLabelsTimeline"/>
    <dgm:cxn modelId="{5AC3992A-4385-4CC7-AFA9-792CAB9FE1F3}" type="presOf" srcId="{6D8D1B67-A184-44A3-8287-4E446E59A4DE}" destId="{6BF6CA45-94DE-4ED6-8B65-494F3020A6E4}" srcOrd="0" destOrd="0" presId="urn:microsoft.com/office/officeart/2017/3/layout/HorizontalLabelsTimeline"/>
    <dgm:cxn modelId="{F303BB3A-D18F-4037-9042-C5245702DC4E}" srcId="{AACB124A-731C-45C3-958D-DE5BE1A1B20D}" destId="{9CF14AF4-914B-4EC9-ADDD-03C5A71EE4B0}" srcOrd="0" destOrd="0" parTransId="{C6740C73-E662-4C04-B24A-D27D1C8B66A1}" sibTransId="{566BD337-7CB6-4BD5-8CF8-51C58D08A7FF}"/>
    <dgm:cxn modelId="{140BF441-889B-4C72-A1BB-3BA653D2E847}" type="presOf" srcId="{7AA8367E-4581-4D3B-8BF9-F45F210F024C}" destId="{667D8D58-C86A-4928-9210-EA06A0BE39BD}" srcOrd="0" destOrd="0" presId="urn:microsoft.com/office/officeart/2017/3/layout/HorizontalLabelsTimeline"/>
    <dgm:cxn modelId="{99E5BC68-9FAE-468D-B0E7-78BD31361D88}" srcId="{2834EE81-080C-40FE-B606-FBD0BE1652F8}" destId="{7AA8367E-4581-4D3B-8BF9-F45F210F024C}" srcOrd="0" destOrd="0" parTransId="{C15B7B33-16CD-4001-9714-3DFD15CAC53C}" sibTransId="{AD5369E2-10CE-4D95-B114-D5195C40AC31}"/>
    <dgm:cxn modelId="{E07DFC4A-ED73-41E3-9F47-6F42B7A5092D}" type="presOf" srcId="{D8A5CC5F-2BE5-46B2-9F70-AF81ED286E32}" destId="{99986D8B-2044-4039-BCDA-A7798A1B130F}" srcOrd="0" destOrd="0" presId="urn:microsoft.com/office/officeart/2017/3/layout/HorizontalLabelsTimeline"/>
    <dgm:cxn modelId="{E0AB8C70-62A4-49B4-AA03-90980FC6E7D9}" srcId="{86477B4D-4AAF-4959-B83C-FC6A9EB5D012}" destId="{0747FDFA-CA9B-4541-8B6F-E1354C7BAE99}" srcOrd="0" destOrd="0" parTransId="{89265F61-E0EB-42C1-B7B1-39B9FA9A5329}" sibTransId="{E4DDBC64-E81B-4F7B-B33D-B986E534649F}"/>
    <dgm:cxn modelId="{56B43152-7BE4-4188-A799-72A75689E25F}" srcId="{F4B1FA6A-4B5E-42BB-8946-46E07F49FA06}" destId="{FE388110-8CCC-439B-B889-AE83209AC7FF}" srcOrd="3" destOrd="0" parTransId="{4431A30C-9FB7-40FD-B482-66977BFED6A1}" sibTransId="{B478A5F1-1A9C-4B1A-9B75-D19BA92DE431}"/>
    <dgm:cxn modelId="{40821B53-0A03-41DB-BF94-3AF00F090C9A}" type="presOf" srcId="{F4773250-4245-4659-9F19-19E8080EB8A8}" destId="{63C0F59C-89C6-4D38-B6C4-F74B3ABD77A0}" srcOrd="0" destOrd="0" presId="urn:microsoft.com/office/officeart/2017/3/layout/HorizontalLabelsTimeline"/>
    <dgm:cxn modelId="{6B200375-F460-4152-BBC2-5B494B68D88A}" type="presOf" srcId="{AACB124A-731C-45C3-958D-DE5BE1A1B20D}" destId="{D4D3E819-B94D-4870-844C-24D08DF0797E}" srcOrd="0" destOrd="0" presId="urn:microsoft.com/office/officeart/2017/3/layout/HorizontalLabelsTimeline"/>
    <dgm:cxn modelId="{E02B3355-2D6C-4DD8-9BDB-BA582C4BC4A4}" type="presOf" srcId="{0BBBDF72-A26D-404E-8681-4653498EC83D}" destId="{96C974C2-4A0E-4155-9DDC-EB1DFB4E6338}" srcOrd="0" destOrd="0" presId="urn:microsoft.com/office/officeart/2017/3/layout/HorizontalLabelsTimeline"/>
    <dgm:cxn modelId="{CC9F425A-2426-4323-B503-CF0F3C38760E}" srcId="{F4B1FA6A-4B5E-42BB-8946-46E07F49FA06}" destId="{AACB124A-731C-45C3-958D-DE5BE1A1B20D}" srcOrd="2" destOrd="0" parTransId="{20F4810C-8D2D-4F8A-AA27-4A83CAA05815}" sibTransId="{68C358A5-6571-4BE5-B051-7E658905DE1C}"/>
    <dgm:cxn modelId="{836DF17B-E625-4D52-8167-C8D4210163D7}" srcId="{F4B1FA6A-4B5E-42BB-8946-46E07F49FA06}" destId="{2CD826C3-8E96-4DE4-BC55-BBDC9F791D6F}" srcOrd="5" destOrd="0" parTransId="{6AF16280-A270-4B01-96DA-29016E3C9FEB}" sibTransId="{D4D3234E-6584-4607-AD6E-DE7F97763419}"/>
    <dgm:cxn modelId="{A444657C-ED26-4576-A279-DC40550E7A1E}" srcId="{D8A5CC5F-2BE5-46B2-9F70-AF81ED286E32}" destId="{F4773250-4245-4659-9F19-19E8080EB8A8}" srcOrd="0" destOrd="0" parTransId="{1A12DD6E-DC87-4963-BDF8-73D15B543D1B}" sibTransId="{76DFD790-EE69-4C8A-A641-00D84A467D70}"/>
    <dgm:cxn modelId="{6326C887-B84B-4073-90A1-7A69FA596B4C}" type="presOf" srcId="{0747FDFA-CA9B-4541-8B6F-E1354C7BAE99}" destId="{C5CE4D4D-FA7A-41CA-BDC0-37BF1C15E230}" srcOrd="0" destOrd="0" presId="urn:microsoft.com/office/officeart/2017/3/layout/HorizontalLabelsTimeline"/>
    <dgm:cxn modelId="{79FC4690-592B-424B-968D-F977A5C9AA33}" srcId="{F4B1FA6A-4B5E-42BB-8946-46E07F49FA06}" destId="{2BDD2E7F-A38C-40AF-B4AF-A18309016D2C}" srcOrd="0" destOrd="0" parTransId="{56C5EBD5-F8BB-4721-8CAE-8AAAD8E26B2A}" sibTransId="{77FC2A17-F557-4451-AB7D-10311AF44896}"/>
    <dgm:cxn modelId="{74E11493-102D-44F2-8364-2FE4451166F0}" type="presOf" srcId="{77EBFD89-385A-4D18-9E26-97C8FE12EF91}" destId="{EAEDFCBF-6D96-46B8-9E1B-DA232C546435}" srcOrd="0" destOrd="0" presId="urn:microsoft.com/office/officeart/2017/3/layout/HorizontalLabelsTimeline"/>
    <dgm:cxn modelId="{239FE49F-66F6-41D1-9004-6F70621B4581}" type="presOf" srcId="{0597A2CB-2A2A-4B0C-A0A4-92227F6836B8}" destId="{A2E401E3-D29A-4AA6-881F-82BB0141466C}" srcOrd="0" destOrd="0" presId="urn:microsoft.com/office/officeart/2017/3/layout/HorizontalLabelsTimeline"/>
    <dgm:cxn modelId="{3C1C01A0-D087-45D6-887B-4E321172FB0E}" type="presOf" srcId="{9CF14AF4-914B-4EC9-ADDD-03C5A71EE4B0}" destId="{6DC0922F-1F89-469B-BA38-302A731AD6BE}" srcOrd="0" destOrd="0" presId="urn:microsoft.com/office/officeart/2017/3/layout/HorizontalLabelsTimeline"/>
    <dgm:cxn modelId="{C176BCA4-BAA6-428B-95B3-3BE927EE8C41}" srcId="{F4B1FA6A-4B5E-42BB-8946-46E07F49FA06}" destId="{2834EE81-080C-40FE-B606-FBD0BE1652F8}" srcOrd="7" destOrd="0" parTransId="{3314FA08-EB06-4F5F-8300-35E50F282006}" sibTransId="{63F7E7B7-CCDC-4989-B44A-6A27368EBF65}"/>
    <dgm:cxn modelId="{B7C1ECAE-9CB9-4E40-BC28-81935990691B}" type="presOf" srcId="{2CD826C3-8E96-4DE4-BC55-BBDC9F791D6F}" destId="{452065C4-5E55-4888-96F9-24BE1B644BA9}" srcOrd="0" destOrd="0" presId="urn:microsoft.com/office/officeart/2017/3/layout/HorizontalLabelsTimeline"/>
    <dgm:cxn modelId="{3AFC85AF-B1DE-44E5-A748-87CE16EE439A}" type="presOf" srcId="{FE388110-8CCC-439B-B889-AE83209AC7FF}" destId="{A0D20A4C-0330-436F-A1E5-EEDD61B11417}" srcOrd="0" destOrd="0" presId="urn:microsoft.com/office/officeart/2017/3/layout/HorizontalLabelsTimeline"/>
    <dgm:cxn modelId="{BDB3B9B4-FC88-4367-ABF4-9C385EE9E41A}" type="presOf" srcId="{F4B1FA6A-4B5E-42BB-8946-46E07F49FA06}" destId="{8F40D8FA-AF9B-4FDF-B0B9-F17A6E25261B}" srcOrd="0" destOrd="0" presId="urn:microsoft.com/office/officeart/2017/3/layout/HorizontalLabelsTimeline"/>
    <dgm:cxn modelId="{F6C71DBF-3BB1-4BE0-820D-3BB18406A2CA}" type="presOf" srcId="{2BDD2E7F-A38C-40AF-B4AF-A18309016D2C}" destId="{64A8B2E1-E808-4789-87C2-11445B0B4BFF}" srcOrd="0" destOrd="0" presId="urn:microsoft.com/office/officeart/2017/3/layout/HorizontalLabelsTimeline"/>
    <dgm:cxn modelId="{46D27FCB-08CC-4B87-BA1E-B077D5634FD7}" srcId="{0BBBDF72-A26D-404E-8681-4653498EC83D}" destId="{36F656B2-3344-4AC3-9F4B-76C2E3212707}" srcOrd="0" destOrd="0" parTransId="{E98770E8-77C5-443A-9314-FD17B66FA0EA}" sibTransId="{0744BD02-8F46-4FD4-9342-333B64E5CB0D}"/>
    <dgm:cxn modelId="{8DF8F5E5-D32C-4F85-B3F3-95D2C5855E87}" srcId="{F4B1FA6A-4B5E-42BB-8946-46E07F49FA06}" destId="{86477B4D-4AAF-4959-B83C-FC6A9EB5D012}" srcOrd="6" destOrd="0" parTransId="{5236E0C5-EF15-44C6-B8D8-BF5E4221B81E}" sibTransId="{2D6CF11E-B5B1-4F63-AE0A-7FB347C2BAD3}"/>
    <dgm:cxn modelId="{A79813F3-4907-4A1C-9A7A-06275072DBA1}" type="presOf" srcId="{36F656B2-3344-4AC3-9F4B-76C2E3212707}" destId="{B8497DBE-54A3-4944-8C8C-985CAA7C6B68}" srcOrd="0" destOrd="0" presId="urn:microsoft.com/office/officeart/2017/3/layout/HorizontalLabelsTimeline"/>
    <dgm:cxn modelId="{92B48EFA-3DA8-47F6-951B-E1FCD3E0145D}" srcId="{2CD826C3-8E96-4DE4-BC55-BBDC9F791D6F}" destId="{6D8D1B67-A184-44A3-8287-4E446E59A4DE}" srcOrd="0" destOrd="0" parTransId="{AF628F69-1D0A-43D3-BEFE-8D638D8762F6}" sibTransId="{2149AEF4-D284-4BE0-9371-7B36C4DE867C}"/>
    <dgm:cxn modelId="{6CA6E9FC-2667-417F-83C5-24B0C32D1462}" srcId="{FE388110-8CCC-439B-B889-AE83209AC7FF}" destId="{0597A2CB-2A2A-4B0C-A0A4-92227F6836B8}" srcOrd="0" destOrd="0" parTransId="{E38BA590-FE93-40C9-85BE-D43D384212BB}" sibTransId="{A9215440-53CA-4BFB-8EB5-7EDC23A67AC1}"/>
    <dgm:cxn modelId="{6B1D8236-5FBE-43E5-9FBE-EC889C914DC0}" type="presParOf" srcId="{8F40D8FA-AF9B-4FDF-B0B9-F17A6E25261B}" destId="{4F07DE49-A5C7-462B-BB8F-6CC70B695379}" srcOrd="0" destOrd="0" presId="urn:microsoft.com/office/officeart/2017/3/layout/HorizontalLabelsTimeline"/>
    <dgm:cxn modelId="{0E9B4ADC-9438-4D00-A6FC-A3AF41DE7F4D}" type="presParOf" srcId="{8F40D8FA-AF9B-4FDF-B0B9-F17A6E25261B}" destId="{D98A039F-AD23-475D-A67B-BAABDF6A9AB6}" srcOrd="1" destOrd="0" presId="urn:microsoft.com/office/officeart/2017/3/layout/HorizontalLabelsTimeline"/>
    <dgm:cxn modelId="{A7B92493-3878-4A8D-A077-41568C307A11}" type="presParOf" srcId="{D98A039F-AD23-475D-A67B-BAABDF6A9AB6}" destId="{0C978478-63FC-4730-8267-64E55EF05797}" srcOrd="0" destOrd="0" presId="urn:microsoft.com/office/officeart/2017/3/layout/HorizontalLabelsTimeline"/>
    <dgm:cxn modelId="{4E48E919-4210-40E8-8921-BF9CAB036813}" type="presParOf" srcId="{0C978478-63FC-4730-8267-64E55EF05797}" destId="{64A8B2E1-E808-4789-87C2-11445B0B4BFF}" srcOrd="0" destOrd="0" presId="urn:microsoft.com/office/officeart/2017/3/layout/HorizontalLabelsTimeline"/>
    <dgm:cxn modelId="{51206F96-07F8-41AD-B723-4E10EE51A0C9}" type="presParOf" srcId="{0C978478-63FC-4730-8267-64E55EF05797}" destId="{468C45DE-1672-48C4-B84E-17025B0D9E7B}" srcOrd="1" destOrd="0" presId="urn:microsoft.com/office/officeart/2017/3/layout/HorizontalLabelsTimeline"/>
    <dgm:cxn modelId="{98A2A7D8-882D-4763-8BCA-0E3DB9AC5BD8}" type="presParOf" srcId="{468C45DE-1672-48C4-B84E-17025B0D9E7B}" destId="{EAEDFCBF-6D96-46B8-9E1B-DA232C546435}" srcOrd="0" destOrd="0" presId="urn:microsoft.com/office/officeart/2017/3/layout/HorizontalLabelsTimeline"/>
    <dgm:cxn modelId="{7E5BCBB8-8513-4952-A40E-BCC4F8A15CF5}" type="presParOf" srcId="{468C45DE-1672-48C4-B84E-17025B0D9E7B}" destId="{1AE02A01-3285-4E43-B87E-19CD8DFFE12A}" srcOrd="1" destOrd="0" presId="urn:microsoft.com/office/officeart/2017/3/layout/HorizontalLabelsTimeline"/>
    <dgm:cxn modelId="{419031C6-AA0F-4D6C-B8AF-FEA68A89BD40}" type="presParOf" srcId="{0C978478-63FC-4730-8267-64E55EF05797}" destId="{B65E9393-D57E-4E92-999D-D7955C1A5C7F}" srcOrd="2" destOrd="0" presId="urn:microsoft.com/office/officeart/2017/3/layout/HorizontalLabelsTimeline"/>
    <dgm:cxn modelId="{E6912BB1-F4AD-4B0C-9187-7A3867A0A629}" type="presParOf" srcId="{0C978478-63FC-4730-8267-64E55EF05797}" destId="{FE734599-01BE-4C89-B968-A34A141264BB}" srcOrd="3" destOrd="0" presId="urn:microsoft.com/office/officeart/2017/3/layout/HorizontalLabelsTimeline"/>
    <dgm:cxn modelId="{40A58D36-46BC-49A4-951C-6C118FB41306}" type="presParOf" srcId="{0C978478-63FC-4730-8267-64E55EF05797}" destId="{87FB1631-4381-4594-A027-86F9B1FDD4B0}" srcOrd="4" destOrd="0" presId="urn:microsoft.com/office/officeart/2017/3/layout/HorizontalLabelsTimeline"/>
    <dgm:cxn modelId="{41BE1B9E-AE6E-44F1-86DE-8ACE5800C8B8}" type="presParOf" srcId="{D98A039F-AD23-475D-A67B-BAABDF6A9AB6}" destId="{0F21A80E-1D39-4C4B-808F-265FEA52E440}" srcOrd="1" destOrd="0" presId="urn:microsoft.com/office/officeart/2017/3/layout/HorizontalLabelsTimeline"/>
    <dgm:cxn modelId="{2B7AECAE-78C5-4298-8B04-735984535A46}" type="presParOf" srcId="{D98A039F-AD23-475D-A67B-BAABDF6A9AB6}" destId="{A3DA2586-17F0-49C4-A4B5-E5074EDE089E}" srcOrd="2" destOrd="0" presId="urn:microsoft.com/office/officeart/2017/3/layout/HorizontalLabelsTimeline"/>
    <dgm:cxn modelId="{5330708F-ED76-49F9-AD20-DA10D4C2B13E}" type="presParOf" srcId="{A3DA2586-17F0-49C4-A4B5-E5074EDE089E}" destId="{99986D8B-2044-4039-BCDA-A7798A1B130F}" srcOrd="0" destOrd="0" presId="urn:microsoft.com/office/officeart/2017/3/layout/HorizontalLabelsTimeline"/>
    <dgm:cxn modelId="{AFFB6793-398D-4C38-86E7-056DE0552629}" type="presParOf" srcId="{A3DA2586-17F0-49C4-A4B5-E5074EDE089E}" destId="{60D6F027-EBA0-4D58-81EF-457A49858AB1}" srcOrd="1" destOrd="0" presId="urn:microsoft.com/office/officeart/2017/3/layout/HorizontalLabelsTimeline"/>
    <dgm:cxn modelId="{07E1091C-059B-4F90-A2FB-184F0EBB0AC7}" type="presParOf" srcId="{60D6F027-EBA0-4D58-81EF-457A49858AB1}" destId="{63C0F59C-89C6-4D38-B6C4-F74B3ABD77A0}" srcOrd="0" destOrd="0" presId="urn:microsoft.com/office/officeart/2017/3/layout/HorizontalLabelsTimeline"/>
    <dgm:cxn modelId="{84EFAB7F-C55C-445C-9AAB-91DCD34C67B3}" type="presParOf" srcId="{60D6F027-EBA0-4D58-81EF-457A49858AB1}" destId="{0ADA4383-F6F4-4626-B711-567908102A6E}" srcOrd="1" destOrd="0" presId="urn:microsoft.com/office/officeart/2017/3/layout/HorizontalLabelsTimeline"/>
    <dgm:cxn modelId="{05AD0A27-1C7E-415F-A3BE-344928DE049B}" type="presParOf" srcId="{A3DA2586-17F0-49C4-A4B5-E5074EDE089E}" destId="{C34A5D3B-E2EE-498B-BF62-1E0B91751BC0}" srcOrd="2" destOrd="0" presId="urn:microsoft.com/office/officeart/2017/3/layout/HorizontalLabelsTimeline"/>
    <dgm:cxn modelId="{3DC9BE2A-B2B7-457A-9BA2-4D423F1B4C0F}" type="presParOf" srcId="{A3DA2586-17F0-49C4-A4B5-E5074EDE089E}" destId="{0CD179D1-27E2-4C57-A0F0-36AAA0525225}" srcOrd="3" destOrd="0" presId="urn:microsoft.com/office/officeart/2017/3/layout/HorizontalLabelsTimeline"/>
    <dgm:cxn modelId="{B9199607-4D36-4FFF-AFBE-BE4F8B44795D}" type="presParOf" srcId="{A3DA2586-17F0-49C4-A4B5-E5074EDE089E}" destId="{398472A1-731B-43B4-8B69-FE109DB98E0A}" srcOrd="4" destOrd="0" presId="urn:microsoft.com/office/officeart/2017/3/layout/HorizontalLabelsTimeline"/>
    <dgm:cxn modelId="{98CE3929-DC74-43FD-B631-69C258DA8B48}" type="presParOf" srcId="{D98A039F-AD23-475D-A67B-BAABDF6A9AB6}" destId="{BCE08047-88A6-4332-8388-42AF19FCD38B}" srcOrd="3" destOrd="0" presId="urn:microsoft.com/office/officeart/2017/3/layout/HorizontalLabelsTimeline"/>
    <dgm:cxn modelId="{10D1F5C9-9413-4296-861D-ABFBBA29ACF4}" type="presParOf" srcId="{D98A039F-AD23-475D-A67B-BAABDF6A9AB6}" destId="{F602E1FF-BA30-4955-8DCD-B3413A828EB1}" srcOrd="4" destOrd="0" presId="urn:microsoft.com/office/officeart/2017/3/layout/HorizontalLabelsTimeline"/>
    <dgm:cxn modelId="{956E061E-3206-4441-9222-F918D4BBA1D1}" type="presParOf" srcId="{F602E1FF-BA30-4955-8DCD-B3413A828EB1}" destId="{D4D3E819-B94D-4870-844C-24D08DF0797E}" srcOrd="0" destOrd="0" presId="urn:microsoft.com/office/officeart/2017/3/layout/HorizontalLabelsTimeline"/>
    <dgm:cxn modelId="{068B32E7-7F34-4E69-8F2D-171CD5E74BD0}" type="presParOf" srcId="{F602E1FF-BA30-4955-8DCD-B3413A828EB1}" destId="{72DAA6D4-C074-4810-8ED7-41FEEB46EA2E}" srcOrd="1" destOrd="0" presId="urn:microsoft.com/office/officeart/2017/3/layout/HorizontalLabelsTimeline"/>
    <dgm:cxn modelId="{B542D26A-8A69-47E4-BCDA-032860DEACFB}" type="presParOf" srcId="{72DAA6D4-C074-4810-8ED7-41FEEB46EA2E}" destId="{6DC0922F-1F89-469B-BA38-302A731AD6BE}" srcOrd="0" destOrd="0" presId="urn:microsoft.com/office/officeart/2017/3/layout/HorizontalLabelsTimeline"/>
    <dgm:cxn modelId="{D0D05F8A-E2FF-4AD0-8089-0892C98FF85A}" type="presParOf" srcId="{72DAA6D4-C074-4810-8ED7-41FEEB46EA2E}" destId="{E52F1621-43D3-4C7C-B2D5-4EDB3F06E6E3}" srcOrd="1" destOrd="0" presId="urn:microsoft.com/office/officeart/2017/3/layout/HorizontalLabelsTimeline"/>
    <dgm:cxn modelId="{80A847ED-636B-40EF-8419-885CBF910F3A}" type="presParOf" srcId="{F602E1FF-BA30-4955-8DCD-B3413A828EB1}" destId="{E2DE438F-7DAB-43E3-B565-1ECE6076238E}" srcOrd="2" destOrd="0" presId="urn:microsoft.com/office/officeart/2017/3/layout/HorizontalLabelsTimeline"/>
    <dgm:cxn modelId="{C2524428-1481-4DC0-B9F3-9F068645EBF4}" type="presParOf" srcId="{F602E1FF-BA30-4955-8DCD-B3413A828EB1}" destId="{68CC183D-9698-451C-AE89-A9965D935474}" srcOrd="3" destOrd="0" presId="urn:microsoft.com/office/officeart/2017/3/layout/HorizontalLabelsTimeline"/>
    <dgm:cxn modelId="{64BB1203-8B66-4933-84DD-D3D31554CF00}" type="presParOf" srcId="{F602E1FF-BA30-4955-8DCD-B3413A828EB1}" destId="{20AAF3CC-A52A-4A54-B67C-2E2E8DC48ED2}" srcOrd="4" destOrd="0" presId="urn:microsoft.com/office/officeart/2017/3/layout/HorizontalLabelsTimeline"/>
    <dgm:cxn modelId="{F401D435-70F8-4A9D-B78B-0B8B3304ADDB}" type="presParOf" srcId="{D98A039F-AD23-475D-A67B-BAABDF6A9AB6}" destId="{DEE56836-F145-46C1-B2C6-220A8D1FEA40}" srcOrd="5" destOrd="0" presId="urn:microsoft.com/office/officeart/2017/3/layout/HorizontalLabelsTimeline"/>
    <dgm:cxn modelId="{AE52AF5B-CDCB-46B1-8EFC-EEFF37CF6057}" type="presParOf" srcId="{D98A039F-AD23-475D-A67B-BAABDF6A9AB6}" destId="{E0D2D988-CC4D-4FD6-B5C5-9E350C12E6E1}" srcOrd="6" destOrd="0" presId="urn:microsoft.com/office/officeart/2017/3/layout/HorizontalLabelsTimeline"/>
    <dgm:cxn modelId="{ECA0D99D-2370-490E-ACCD-2DA3DDD2A020}" type="presParOf" srcId="{E0D2D988-CC4D-4FD6-B5C5-9E350C12E6E1}" destId="{A0D20A4C-0330-436F-A1E5-EEDD61B11417}" srcOrd="0" destOrd="0" presId="urn:microsoft.com/office/officeart/2017/3/layout/HorizontalLabelsTimeline"/>
    <dgm:cxn modelId="{37088016-C6AD-449F-92F5-44E488AE05FD}" type="presParOf" srcId="{E0D2D988-CC4D-4FD6-B5C5-9E350C12E6E1}" destId="{12F794B7-A2AE-434C-9D50-5863AB209847}" srcOrd="1" destOrd="0" presId="urn:microsoft.com/office/officeart/2017/3/layout/HorizontalLabelsTimeline"/>
    <dgm:cxn modelId="{72C34D46-5F72-4DDB-AC22-8E3112ADCD6E}" type="presParOf" srcId="{12F794B7-A2AE-434C-9D50-5863AB209847}" destId="{A2E401E3-D29A-4AA6-881F-82BB0141466C}" srcOrd="0" destOrd="0" presId="urn:microsoft.com/office/officeart/2017/3/layout/HorizontalLabelsTimeline"/>
    <dgm:cxn modelId="{E72C266D-3806-4605-ABE6-51BB254FB8F0}" type="presParOf" srcId="{12F794B7-A2AE-434C-9D50-5863AB209847}" destId="{828F2D5F-054C-414D-9B90-45410275410C}" srcOrd="1" destOrd="0" presId="urn:microsoft.com/office/officeart/2017/3/layout/HorizontalLabelsTimeline"/>
    <dgm:cxn modelId="{FF301D07-38E5-461B-B57D-27827AF28663}" type="presParOf" srcId="{E0D2D988-CC4D-4FD6-B5C5-9E350C12E6E1}" destId="{19B858EE-BAC3-4A39-A759-BFDF64E49684}" srcOrd="2" destOrd="0" presId="urn:microsoft.com/office/officeart/2017/3/layout/HorizontalLabelsTimeline"/>
    <dgm:cxn modelId="{7F85F10D-A648-47DF-A3AE-35D05BC89124}" type="presParOf" srcId="{E0D2D988-CC4D-4FD6-B5C5-9E350C12E6E1}" destId="{CAAF2E54-E1FB-4B3D-A612-A2D23D0CE568}" srcOrd="3" destOrd="0" presId="urn:microsoft.com/office/officeart/2017/3/layout/HorizontalLabelsTimeline"/>
    <dgm:cxn modelId="{4ED1DC0F-B764-42CD-ADC2-A0EC80165666}" type="presParOf" srcId="{E0D2D988-CC4D-4FD6-B5C5-9E350C12E6E1}" destId="{CA46CA6E-05F0-4D2F-8216-67D34F16C183}" srcOrd="4" destOrd="0" presId="urn:microsoft.com/office/officeart/2017/3/layout/HorizontalLabelsTimeline"/>
    <dgm:cxn modelId="{465B3A07-3534-4FEE-9C05-9447F4175C78}" type="presParOf" srcId="{D98A039F-AD23-475D-A67B-BAABDF6A9AB6}" destId="{B4F19F8D-4E36-429D-9C51-C7FF64964A7B}" srcOrd="7" destOrd="0" presId="urn:microsoft.com/office/officeart/2017/3/layout/HorizontalLabelsTimeline"/>
    <dgm:cxn modelId="{3529C71C-708A-43B2-B662-B82FE9BC460E}" type="presParOf" srcId="{D98A039F-AD23-475D-A67B-BAABDF6A9AB6}" destId="{5AFD0691-D208-475E-9266-AA9D89392DF8}" srcOrd="8" destOrd="0" presId="urn:microsoft.com/office/officeart/2017/3/layout/HorizontalLabelsTimeline"/>
    <dgm:cxn modelId="{2CDCC0F5-7153-4DAE-AAAF-92E7FEFFFFE0}" type="presParOf" srcId="{5AFD0691-D208-475E-9266-AA9D89392DF8}" destId="{96C974C2-4A0E-4155-9DDC-EB1DFB4E6338}" srcOrd="0" destOrd="0" presId="urn:microsoft.com/office/officeart/2017/3/layout/HorizontalLabelsTimeline"/>
    <dgm:cxn modelId="{57F78FAD-784F-4C48-9133-BE2EA42C8289}" type="presParOf" srcId="{5AFD0691-D208-475E-9266-AA9D89392DF8}" destId="{C0EDBAE9-0D91-4252-8054-023A8A8925BB}" srcOrd="1" destOrd="0" presId="urn:microsoft.com/office/officeart/2017/3/layout/HorizontalLabelsTimeline"/>
    <dgm:cxn modelId="{BBF82091-C25E-4CB2-BBCE-9626347705D4}" type="presParOf" srcId="{C0EDBAE9-0D91-4252-8054-023A8A8925BB}" destId="{B8497DBE-54A3-4944-8C8C-985CAA7C6B68}" srcOrd="0" destOrd="0" presId="urn:microsoft.com/office/officeart/2017/3/layout/HorizontalLabelsTimeline"/>
    <dgm:cxn modelId="{E3A96FBB-47B1-4B1A-97D7-DE5B1A56E305}" type="presParOf" srcId="{C0EDBAE9-0D91-4252-8054-023A8A8925BB}" destId="{9F0BFD2A-3CEC-4809-9791-44CC568A8434}" srcOrd="1" destOrd="0" presId="urn:microsoft.com/office/officeart/2017/3/layout/HorizontalLabelsTimeline"/>
    <dgm:cxn modelId="{5E0C4EFB-2A37-44B3-BAF9-2151512458EF}" type="presParOf" srcId="{5AFD0691-D208-475E-9266-AA9D89392DF8}" destId="{6CFCB6DF-188A-444A-B34C-5BC45BBEA478}" srcOrd="2" destOrd="0" presId="urn:microsoft.com/office/officeart/2017/3/layout/HorizontalLabelsTimeline"/>
    <dgm:cxn modelId="{89D9332B-FED1-4EBF-82EF-866DC1002556}" type="presParOf" srcId="{5AFD0691-D208-475E-9266-AA9D89392DF8}" destId="{A82D9532-FF82-41B1-9421-02DBFFA986CF}" srcOrd="3" destOrd="0" presId="urn:microsoft.com/office/officeart/2017/3/layout/HorizontalLabelsTimeline"/>
    <dgm:cxn modelId="{0CFD093D-2878-4EC1-835C-8CA9D504AB53}" type="presParOf" srcId="{5AFD0691-D208-475E-9266-AA9D89392DF8}" destId="{35B1231B-3C89-4A38-BC89-4676E30DA8DE}" srcOrd="4" destOrd="0" presId="urn:microsoft.com/office/officeart/2017/3/layout/HorizontalLabelsTimeline"/>
    <dgm:cxn modelId="{662B64AE-E889-4934-8F1A-03033DAB9762}" type="presParOf" srcId="{D98A039F-AD23-475D-A67B-BAABDF6A9AB6}" destId="{5864CB11-823A-4AC8-9D23-C3D9FB2353F0}" srcOrd="9" destOrd="0" presId="urn:microsoft.com/office/officeart/2017/3/layout/HorizontalLabelsTimeline"/>
    <dgm:cxn modelId="{1EFDA353-23CD-40BA-BE73-D686B1C01990}" type="presParOf" srcId="{D98A039F-AD23-475D-A67B-BAABDF6A9AB6}" destId="{74482F52-4A33-4A22-867F-36A999596991}" srcOrd="10" destOrd="0" presId="urn:microsoft.com/office/officeart/2017/3/layout/HorizontalLabelsTimeline"/>
    <dgm:cxn modelId="{375EFAE4-8A9E-4197-82CF-9AB107EBDD78}" type="presParOf" srcId="{74482F52-4A33-4A22-867F-36A999596991}" destId="{452065C4-5E55-4888-96F9-24BE1B644BA9}" srcOrd="0" destOrd="0" presId="urn:microsoft.com/office/officeart/2017/3/layout/HorizontalLabelsTimeline"/>
    <dgm:cxn modelId="{BAD2EBC9-B860-420C-9EEF-1B1064611818}" type="presParOf" srcId="{74482F52-4A33-4A22-867F-36A999596991}" destId="{8F213AAB-D677-403F-8A7C-2D8FA54B511A}" srcOrd="1" destOrd="0" presId="urn:microsoft.com/office/officeart/2017/3/layout/HorizontalLabelsTimeline"/>
    <dgm:cxn modelId="{93B8FE09-844B-467C-953B-D72BACF86622}" type="presParOf" srcId="{8F213AAB-D677-403F-8A7C-2D8FA54B511A}" destId="{6BF6CA45-94DE-4ED6-8B65-494F3020A6E4}" srcOrd="0" destOrd="0" presId="urn:microsoft.com/office/officeart/2017/3/layout/HorizontalLabelsTimeline"/>
    <dgm:cxn modelId="{4C37B045-4C95-4659-814E-5EA746E4B0C6}" type="presParOf" srcId="{8F213AAB-D677-403F-8A7C-2D8FA54B511A}" destId="{61EAFD84-363D-4E90-97F3-FF484EDC2B93}" srcOrd="1" destOrd="0" presId="urn:microsoft.com/office/officeart/2017/3/layout/HorizontalLabelsTimeline"/>
    <dgm:cxn modelId="{3AF8D2F0-728F-4604-AE2C-851A8E44F71E}" type="presParOf" srcId="{74482F52-4A33-4A22-867F-36A999596991}" destId="{45653514-7929-4410-B9CC-8668CF2AF998}" srcOrd="2" destOrd="0" presId="urn:microsoft.com/office/officeart/2017/3/layout/HorizontalLabelsTimeline"/>
    <dgm:cxn modelId="{CA26441B-28B4-4E45-B01C-E11ED2C09C15}" type="presParOf" srcId="{74482F52-4A33-4A22-867F-36A999596991}" destId="{34A81B12-FFF3-4A3E-968B-25D61415169E}" srcOrd="3" destOrd="0" presId="urn:microsoft.com/office/officeart/2017/3/layout/HorizontalLabelsTimeline"/>
    <dgm:cxn modelId="{0B10E47E-AD82-4B37-A5F6-BABEDAA0AA52}" type="presParOf" srcId="{74482F52-4A33-4A22-867F-36A999596991}" destId="{87F63EF8-A231-4C47-8A65-2C8823D01254}" srcOrd="4" destOrd="0" presId="urn:microsoft.com/office/officeart/2017/3/layout/HorizontalLabelsTimeline"/>
    <dgm:cxn modelId="{FB8FDD28-8DF2-47BD-87B2-AF1525A1E076}" type="presParOf" srcId="{D98A039F-AD23-475D-A67B-BAABDF6A9AB6}" destId="{4E27B890-2586-4C1C-A7FA-5A17A8A893B3}" srcOrd="11" destOrd="0" presId="urn:microsoft.com/office/officeart/2017/3/layout/HorizontalLabelsTimeline"/>
    <dgm:cxn modelId="{3ABC65B7-42DE-4033-9AB3-4AABBFC692D4}" type="presParOf" srcId="{D98A039F-AD23-475D-A67B-BAABDF6A9AB6}" destId="{EC76BE04-A08C-4D3F-890A-EF9C62B9E5FB}" srcOrd="12" destOrd="0" presId="urn:microsoft.com/office/officeart/2017/3/layout/HorizontalLabelsTimeline"/>
    <dgm:cxn modelId="{BF94C0B8-D2F8-497F-96F7-5A12E43F9F0D}" type="presParOf" srcId="{EC76BE04-A08C-4D3F-890A-EF9C62B9E5FB}" destId="{EF7E814F-7CD4-4E0D-AA48-E4D0094F2350}" srcOrd="0" destOrd="0" presId="urn:microsoft.com/office/officeart/2017/3/layout/HorizontalLabelsTimeline"/>
    <dgm:cxn modelId="{3B17B19F-4920-419E-BE90-55B2983BC98D}" type="presParOf" srcId="{EC76BE04-A08C-4D3F-890A-EF9C62B9E5FB}" destId="{82BC3A01-D800-40D4-B436-A94FA2A6C617}" srcOrd="1" destOrd="0" presId="urn:microsoft.com/office/officeart/2017/3/layout/HorizontalLabelsTimeline"/>
    <dgm:cxn modelId="{76E913C4-062C-4AB8-94F4-B43890F1DDBA}" type="presParOf" srcId="{82BC3A01-D800-40D4-B436-A94FA2A6C617}" destId="{C5CE4D4D-FA7A-41CA-BDC0-37BF1C15E230}" srcOrd="0" destOrd="0" presId="urn:microsoft.com/office/officeart/2017/3/layout/HorizontalLabelsTimeline"/>
    <dgm:cxn modelId="{6CD2A79C-944F-4497-98B2-184FE8B97243}" type="presParOf" srcId="{82BC3A01-D800-40D4-B436-A94FA2A6C617}" destId="{2699D37E-4CDA-408B-A228-A2E98C12BD1E}" srcOrd="1" destOrd="0" presId="urn:microsoft.com/office/officeart/2017/3/layout/HorizontalLabelsTimeline"/>
    <dgm:cxn modelId="{3BE60335-4079-4D5D-AC04-B5293BC84A0A}" type="presParOf" srcId="{EC76BE04-A08C-4D3F-890A-EF9C62B9E5FB}" destId="{37875E3A-5B89-4C05-A8F7-652B14D55E11}" srcOrd="2" destOrd="0" presId="urn:microsoft.com/office/officeart/2017/3/layout/HorizontalLabelsTimeline"/>
    <dgm:cxn modelId="{6469EEB8-EADB-4B9E-AE47-AFFDBD7B6D1D}" type="presParOf" srcId="{EC76BE04-A08C-4D3F-890A-EF9C62B9E5FB}" destId="{36752A34-C02B-4C7E-91A6-7A200238CBA0}" srcOrd="3" destOrd="0" presId="urn:microsoft.com/office/officeart/2017/3/layout/HorizontalLabelsTimeline"/>
    <dgm:cxn modelId="{8DE35FDA-F807-45CE-9A9E-57B9CF0BA738}" type="presParOf" srcId="{EC76BE04-A08C-4D3F-890A-EF9C62B9E5FB}" destId="{E30806E1-779C-493B-875C-272D8AF89D56}" srcOrd="4" destOrd="0" presId="urn:microsoft.com/office/officeart/2017/3/layout/HorizontalLabelsTimeline"/>
    <dgm:cxn modelId="{9BB40596-8963-4FB1-A125-A0E421711708}" type="presParOf" srcId="{D98A039F-AD23-475D-A67B-BAABDF6A9AB6}" destId="{FC53DC52-F6F6-4C2A-AA4C-10B40D11BD1A}" srcOrd="13" destOrd="0" presId="urn:microsoft.com/office/officeart/2017/3/layout/HorizontalLabelsTimeline"/>
    <dgm:cxn modelId="{A3FC313E-81F6-48B8-85C7-B3D17CA1B45F}" type="presParOf" srcId="{D98A039F-AD23-475D-A67B-BAABDF6A9AB6}" destId="{F0DFCDB1-313A-411E-A0DA-825BDA90A098}" srcOrd="14" destOrd="0" presId="urn:microsoft.com/office/officeart/2017/3/layout/HorizontalLabelsTimeline"/>
    <dgm:cxn modelId="{F83B0948-AAD2-4F29-AD38-BEAB27E9084F}" type="presParOf" srcId="{F0DFCDB1-313A-411E-A0DA-825BDA90A098}" destId="{2FA510B1-545B-4231-B1D8-6E54A707D4D0}" srcOrd="0" destOrd="0" presId="urn:microsoft.com/office/officeart/2017/3/layout/HorizontalLabelsTimeline"/>
    <dgm:cxn modelId="{03C5337E-0980-47EF-927F-3C01362EF030}" type="presParOf" srcId="{F0DFCDB1-313A-411E-A0DA-825BDA90A098}" destId="{610173F0-600B-4062-9C6E-DE72C8CE2C91}" srcOrd="1" destOrd="0" presId="urn:microsoft.com/office/officeart/2017/3/layout/HorizontalLabelsTimeline"/>
    <dgm:cxn modelId="{C7AC0260-0756-4794-A518-C3E0748ABF8F}" type="presParOf" srcId="{610173F0-600B-4062-9C6E-DE72C8CE2C91}" destId="{667D8D58-C86A-4928-9210-EA06A0BE39BD}" srcOrd="0" destOrd="0" presId="urn:microsoft.com/office/officeart/2017/3/layout/HorizontalLabelsTimeline"/>
    <dgm:cxn modelId="{6F8DB9BE-D2A1-4E17-A00E-CE794A579D1A}" type="presParOf" srcId="{610173F0-600B-4062-9C6E-DE72C8CE2C91}" destId="{25483592-A3B8-47CD-95F6-1ABA0BD975EA}" srcOrd="1" destOrd="0" presId="urn:microsoft.com/office/officeart/2017/3/layout/HorizontalLabelsTimeline"/>
    <dgm:cxn modelId="{518F09FC-8A2A-4B7B-92D8-6B969E49AC4F}" type="presParOf" srcId="{F0DFCDB1-313A-411E-A0DA-825BDA90A098}" destId="{5BE44E77-C813-4A4C-8AE0-E23756763A6D}" srcOrd="2" destOrd="0" presId="urn:microsoft.com/office/officeart/2017/3/layout/HorizontalLabelsTimeline"/>
    <dgm:cxn modelId="{6499AF7E-5EB8-4AA1-95F5-BCBAE90C5AA4}" type="presParOf" srcId="{F0DFCDB1-313A-411E-A0DA-825BDA90A098}" destId="{D6315745-6D91-46CB-9905-7F3C18531122}" srcOrd="3" destOrd="0" presId="urn:microsoft.com/office/officeart/2017/3/layout/HorizontalLabelsTimeline"/>
    <dgm:cxn modelId="{0C4FB52B-182E-4427-9555-91DCEC712045}" type="presParOf" srcId="{F0DFCDB1-313A-411E-A0DA-825BDA90A098}" destId="{473EBFC2-2095-4EA5-B715-7A1791BDCE02}" srcOrd="4" destOrd="0" presId="urn:microsoft.com/office/officeart/2017/3/layout/HorizontalLabels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7DE49-A5C7-462B-BB8F-6CC70B695379}">
      <dsp:nvSpPr>
        <dsp:cNvPr id="0" name=""/>
        <dsp:cNvSpPr/>
      </dsp:nvSpPr>
      <dsp:spPr>
        <a:xfrm>
          <a:off x="0" y="1437441"/>
          <a:ext cx="9601196" cy="0"/>
        </a:xfrm>
        <a:prstGeom prst="line">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A8B2E1-E808-4789-87C2-11445B0B4BFF}">
      <dsp:nvSpPr>
        <dsp:cNvPr id="0" name=""/>
        <dsp:cNvSpPr/>
      </dsp:nvSpPr>
      <dsp:spPr>
        <a:xfrm>
          <a:off x="129156" y="891213"/>
          <a:ext cx="1877109" cy="344985"/>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t>6:30AM</a:t>
          </a:r>
        </a:p>
      </dsp:txBody>
      <dsp:txXfrm>
        <a:off x="129156" y="891213"/>
        <a:ext cx="1877109" cy="344985"/>
      </dsp:txXfrm>
    </dsp:sp>
    <dsp:sp modelId="{EAEDFCBF-6D96-46B8-9E1B-DA232C546435}">
      <dsp:nvSpPr>
        <dsp:cNvPr id="0" name=""/>
        <dsp:cNvSpPr/>
      </dsp:nvSpPr>
      <dsp:spPr>
        <a:xfrm>
          <a:off x="129156" y="152620"/>
          <a:ext cx="1877109" cy="738593"/>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Interns arrive to get sign-out from Night Float Intern</a:t>
          </a:r>
        </a:p>
      </dsp:txBody>
      <dsp:txXfrm>
        <a:off x="129156" y="152620"/>
        <a:ext cx="1877109" cy="738593"/>
      </dsp:txXfrm>
    </dsp:sp>
    <dsp:sp modelId="{B65E9393-D57E-4E92-999D-D7955C1A5C7F}">
      <dsp:nvSpPr>
        <dsp:cNvPr id="0" name=""/>
        <dsp:cNvSpPr/>
      </dsp:nvSpPr>
      <dsp:spPr>
        <a:xfrm>
          <a:off x="1067711" y="1236199"/>
          <a:ext cx="0" cy="201241"/>
        </a:xfrm>
        <a:prstGeom prst="line">
          <a:avLst/>
        </a:pr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99986D8B-2044-4039-BCDA-A7798A1B130F}">
      <dsp:nvSpPr>
        <dsp:cNvPr id="0" name=""/>
        <dsp:cNvSpPr/>
      </dsp:nvSpPr>
      <dsp:spPr>
        <a:xfrm>
          <a:off x="1195695" y="1638683"/>
          <a:ext cx="1877109" cy="344985"/>
        </a:xfrm>
        <a:prstGeom prst="rect">
          <a:avLst/>
        </a:prstGeom>
        <a:solidFill>
          <a:schemeClr val="accent5">
            <a:hueOff val="-965506"/>
            <a:satOff val="-2488"/>
            <a:lumOff val="-1681"/>
            <a:alphaOff val="0"/>
          </a:schemeClr>
        </a:solidFill>
        <a:ln w="12700" cap="flat" cmpd="sng" algn="ctr">
          <a:solidFill>
            <a:schemeClr val="accent5">
              <a:hueOff val="-965506"/>
              <a:satOff val="-2488"/>
              <a:lumOff val="-16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t>7:30AM</a:t>
          </a:r>
        </a:p>
      </dsp:txBody>
      <dsp:txXfrm>
        <a:off x="1195695" y="1638683"/>
        <a:ext cx="1877109" cy="344985"/>
      </dsp:txXfrm>
    </dsp:sp>
    <dsp:sp modelId="{63C0F59C-89C6-4D38-B6C4-F74B3ABD77A0}">
      <dsp:nvSpPr>
        <dsp:cNvPr id="0" name=""/>
        <dsp:cNvSpPr/>
      </dsp:nvSpPr>
      <dsp:spPr>
        <a:xfrm>
          <a:off x="1195695" y="1983669"/>
          <a:ext cx="1877109" cy="738593"/>
        </a:xfrm>
        <a:prstGeom prst="rect">
          <a:avLst/>
        </a:prstGeom>
        <a:solidFill>
          <a:schemeClr val="accent5">
            <a:tint val="40000"/>
            <a:alpha val="90000"/>
            <a:hueOff val="-962823"/>
            <a:satOff val="-3262"/>
            <a:lumOff val="-418"/>
            <a:alphaOff val="0"/>
          </a:schemeClr>
        </a:solidFill>
        <a:ln w="12700" cap="flat" cmpd="sng" algn="ctr">
          <a:solidFill>
            <a:schemeClr val="accent5">
              <a:tint val="40000"/>
              <a:alpha val="90000"/>
              <a:hueOff val="-962823"/>
              <a:satOff val="-3262"/>
              <a:lumOff val="-41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Short and Medium call residents get sign-out from NAR</a:t>
          </a:r>
        </a:p>
      </dsp:txBody>
      <dsp:txXfrm>
        <a:off x="1195695" y="1983669"/>
        <a:ext cx="1877109" cy="738593"/>
      </dsp:txXfrm>
    </dsp:sp>
    <dsp:sp modelId="{C34A5D3B-E2EE-498B-BF62-1E0B91751BC0}">
      <dsp:nvSpPr>
        <dsp:cNvPr id="0" name=""/>
        <dsp:cNvSpPr/>
      </dsp:nvSpPr>
      <dsp:spPr>
        <a:xfrm>
          <a:off x="2134250" y="1437441"/>
          <a:ext cx="0" cy="201241"/>
        </a:xfrm>
        <a:prstGeom prst="line">
          <a:avLst/>
        </a:prstGeom>
        <a:noFill/>
        <a:ln w="6350" cap="flat" cmpd="sng" algn="ctr">
          <a:solidFill>
            <a:schemeClr val="accent5">
              <a:hueOff val="-965506"/>
              <a:satOff val="-2488"/>
              <a:lumOff val="-1681"/>
              <a:alphaOff val="0"/>
            </a:schemeClr>
          </a:solidFill>
          <a:prstDash val="solid"/>
          <a:miter lim="800000"/>
        </a:ln>
        <a:effectLst/>
      </dsp:spPr>
      <dsp:style>
        <a:lnRef idx="1">
          <a:scrgbClr r="0" g="0" b="0"/>
        </a:lnRef>
        <a:fillRef idx="0">
          <a:scrgbClr r="0" g="0" b="0"/>
        </a:fillRef>
        <a:effectRef idx="0">
          <a:scrgbClr r="0" g="0" b="0"/>
        </a:effectRef>
        <a:fontRef idx="minor"/>
      </dsp:style>
    </dsp:sp>
    <dsp:sp modelId="{FE734599-01BE-4C89-B968-A34A141264BB}">
      <dsp:nvSpPr>
        <dsp:cNvPr id="0" name=""/>
        <dsp:cNvSpPr/>
      </dsp:nvSpPr>
      <dsp:spPr>
        <a:xfrm rot="2700000">
          <a:off x="1045349" y="1415080"/>
          <a:ext cx="44722" cy="44722"/>
        </a:xfrm>
        <a:prstGeom prst="rect">
          <a:avLst/>
        </a:prstGeom>
        <a:solidFill>
          <a:schemeClr val="accent5">
            <a:hueOff val="0"/>
            <a:satOff val="0"/>
            <a:lumOff val="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D179D1-27E2-4C57-A0F0-36AAA0525225}">
      <dsp:nvSpPr>
        <dsp:cNvPr id="0" name=""/>
        <dsp:cNvSpPr/>
      </dsp:nvSpPr>
      <dsp:spPr>
        <a:xfrm rot="2700000">
          <a:off x="2111889" y="1415080"/>
          <a:ext cx="44722" cy="44722"/>
        </a:xfrm>
        <a:prstGeom prst="rect">
          <a:avLst/>
        </a:prstGeom>
        <a:solidFill>
          <a:schemeClr val="accent5">
            <a:hueOff val="1997570"/>
            <a:satOff val="-802"/>
            <a:lumOff val="-2658"/>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4D3E819-B94D-4870-844C-24D08DF0797E}">
      <dsp:nvSpPr>
        <dsp:cNvPr id="0" name=""/>
        <dsp:cNvSpPr/>
      </dsp:nvSpPr>
      <dsp:spPr>
        <a:xfrm>
          <a:off x="2262235" y="891213"/>
          <a:ext cx="1877109" cy="344985"/>
        </a:xfrm>
        <a:prstGeom prst="rect">
          <a:avLst/>
        </a:prstGeom>
        <a:solidFill>
          <a:schemeClr val="accent5">
            <a:hueOff val="-1931012"/>
            <a:satOff val="-4977"/>
            <a:lumOff val="-3361"/>
            <a:alphaOff val="0"/>
          </a:schemeClr>
        </a:solidFill>
        <a:ln w="12700" cap="flat" cmpd="sng" algn="ctr">
          <a:solidFill>
            <a:schemeClr val="accent5">
              <a:hueOff val="-1931012"/>
              <a:satOff val="-4977"/>
              <a:lumOff val="-33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t>8:00AM</a:t>
          </a:r>
        </a:p>
      </dsp:txBody>
      <dsp:txXfrm>
        <a:off x="2262235" y="891213"/>
        <a:ext cx="1877109" cy="344985"/>
      </dsp:txXfrm>
    </dsp:sp>
    <dsp:sp modelId="{6DC0922F-1F89-469B-BA38-302A731AD6BE}">
      <dsp:nvSpPr>
        <dsp:cNvPr id="0" name=""/>
        <dsp:cNvSpPr/>
      </dsp:nvSpPr>
      <dsp:spPr>
        <a:xfrm>
          <a:off x="2262235" y="326407"/>
          <a:ext cx="1877109" cy="564806"/>
        </a:xfrm>
        <a:prstGeom prst="rect">
          <a:avLst/>
        </a:prstGeom>
        <a:solidFill>
          <a:schemeClr val="accent5">
            <a:tint val="40000"/>
            <a:alpha val="90000"/>
            <a:hueOff val="-1925647"/>
            <a:satOff val="-6523"/>
            <a:lumOff val="-837"/>
            <a:alphaOff val="0"/>
          </a:schemeClr>
        </a:solidFill>
        <a:ln w="12700" cap="flat" cmpd="sng" algn="ctr">
          <a:solidFill>
            <a:schemeClr val="accent5">
              <a:tint val="40000"/>
              <a:alpha val="90000"/>
              <a:hueOff val="-1925647"/>
              <a:satOff val="-6523"/>
              <a:lumOff val="-83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Long call resident gets sign out from NAR</a:t>
          </a:r>
        </a:p>
      </dsp:txBody>
      <dsp:txXfrm>
        <a:off x="2262235" y="326407"/>
        <a:ext cx="1877109" cy="564806"/>
      </dsp:txXfrm>
    </dsp:sp>
    <dsp:sp modelId="{E2DE438F-7DAB-43E3-B565-1ECE6076238E}">
      <dsp:nvSpPr>
        <dsp:cNvPr id="0" name=""/>
        <dsp:cNvSpPr/>
      </dsp:nvSpPr>
      <dsp:spPr>
        <a:xfrm>
          <a:off x="3200789" y="1236199"/>
          <a:ext cx="0" cy="201241"/>
        </a:xfrm>
        <a:prstGeom prst="line">
          <a:avLst/>
        </a:prstGeom>
        <a:noFill/>
        <a:ln w="6350" cap="flat" cmpd="sng" algn="ctr">
          <a:solidFill>
            <a:schemeClr val="accent5">
              <a:hueOff val="-1931012"/>
              <a:satOff val="-4977"/>
              <a:lumOff val="-3361"/>
              <a:alphaOff val="0"/>
            </a:schemeClr>
          </a:solidFill>
          <a:prstDash val="solid"/>
          <a:miter lim="800000"/>
        </a:ln>
        <a:effectLst/>
      </dsp:spPr>
      <dsp:style>
        <a:lnRef idx="1">
          <a:scrgbClr r="0" g="0" b="0"/>
        </a:lnRef>
        <a:fillRef idx="0">
          <a:scrgbClr r="0" g="0" b="0"/>
        </a:fillRef>
        <a:effectRef idx="0">
          <a:scrgbClr r="0" g="0" b="0"/>
        </a:effectRef>
        <a:fontRef idx="minor"/>
      </dsp:style>
    </dsp:sp>
    <dsp:sp modelId="{A0D20A4C-0330-436F-A1E5-EEDD61B11417}">
      <dsp:nvSpPr>
        <dsp:cNvPr id="0" name=""/>
        <dsp:cNvSpPr/>
      </dsp:nvSpPr>
      <dsp:spPr>
        <a:xfrm>
          <a:off x="3328774" y="1638683"/>
          <a:ext cx="1877109" cy="344985"/>
        </a:xfrm>
        <a:prstGeom prst="rect">
          <a:avLst/>
        </a:prstGeom>
        <a:solidFill>
          <a:schemeClr val="accent5">
            <a:hueOff val="-2896518"/>
            <a:satOff val="-7465"/>
            <a:lumOff val="-5042"/>
            <a:alphaOff val="0"/>
          </a:schemeClr>
        </a:solidFill>
        <a:ln w="12700" cap="flat" cmpd="sng" algn="ctr">
          <a:solidFill>
            <a:schemeClr val="accent5">
              <a:hueOff val="-2896518"/>
              <a:satOff val="-7465"/>
              <a:lumOff val="-504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b="1" kern="1200" dirty="0"/>
            <a:t>9:00AM – 11:30AM</a:t>
          </a:r>
        </a:p>
      </dsp:txBody>
      <dsp:txXfrm>
        <a:off x="3328774" y="1638683"/>
        <a:ext cx="1877109" cy="344985"/>
      </dsp:txXfrm>
    </dsp:sp>
    <dsp:sp modelId="{A2E401E3-D29A-4AA6-881F-82BB0141466C}">
      <dsp:nvSpPr>
        <dsp:cNvPr id="0" name=""/>
        <dsp:cNvSpPr/>
      </dsp:nvSpPr>
      <dsp:spPr>
        <a:xfrm>
          <a:off x="3328774" y="1983669"/>
          <a:ext cx="1877109" cy="564806"/>
        </a:xfrm>
        <a:prstGeom prst="rect">
          <a:avLst/>
        </a:prstGeom>
        <a:solidFill>
          <a:schemeClr val="accent5">
            <a:tint val="40000"/>
            <a:alpha val="90000"/>
            <a:hueOff val="-2888470"/>
            <a:satOff val="-9785"/>
            <a:lumOff val="-1255"/>
            <a:alphaOff val="0"/>
          </a:schemeClr>
        </a:solidFill>
        <a:ln w="12700" cap="flat" cmpd="sng" algn="ctr">
          <a:solidFill>
            <a:schemeClr val="accent5">
              <a:tint val="40000"/>
              <a:alpha val="90000"/>
              <a:hueOff val="-2888470"/>
              <a:satOff val="-9785"/>
              <a:lumOff val="-125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b="1" kern="1200" dirty="0"/>
            <a:t>Attending teaching rounds (non-call teams)</a:t>
          </a:r>
        </a:p>
      </dsp:txBody>
      <dsp:txXfrm>
        <a:off x="3328774" y="1983669"/>
        <a:ext cx="1877109" cy="564806"/>
      </dsp:txXfrm>
    </dsp:sp>
    <dsp:sp modelId="{19B858EE-BAC3-4A39-A759-BFDF64E49684}">
      <dsp:nvSpPr>
        <dsp:cNvPr id="0" name=""/>
        <dsp:cNvSpPr/>
      </dsp:nvSpPr>
      <dsp:spPr>
        <a:xfrm>
          <a:off x="4267328" y="1437441"/>
          <a:ext cx="0" cy="201241"/>
        </a:xfrm>
        <a:prstGeom prst="line">
          <a:avLst/>
        </a:prstGeom>
        <a:noFill/>
        <a:ln w="6350" cap="flat" cmpd="sng" algn="ctr">
          <a:solidFill>
            <a:schemeClr val="accent5">
              <a:hueOff val="-2896518"/>
              <a:satOff val="-7465"/>
              <a:lumOff val="-5042"/>
              <a:alphaOff val="0"/>
            </a:schemeClr>
          </a:solidFill>
          <a:prstDash val="solid"/>
          <a:miter lim="800000"/>
        </a:ln>
        <a:effectLst/>
      </dsp:spPr>
      <dsp:style>
        <a:lnRef idx="1">
          <a:scrgbClr r="0" g="0" b="0"/>
        </a:lnRef>
        <a:fillRef idx="0">
          <a:scrgbClr r="0" g="0" b="0"/>
        </a:fillRef>
        <a:effectRef idx="0">
          <a:scrgbClr r="0" g="0" b="0"/>
        </a:effectRef>
        <a:fontRef idx="minor"/>
      </dsp:style>
    </dsp:sp>
    <dsp:sp modelId="{68CC183D-9698-451C-AE89-A9965D935474}">
      <dsp:nvSpPr>
        <dsp:cNvPr id="0" name=""/>
        <dsp:cNvSpPr/>
      </dsp:nvSpPr>
      <dsp:spPr>
        <a:xfrm rot="2700000">
          <a:off x="3178428" y="1415080"/>
          <a:ext cx="44722" cy="44722"/>
        </a:xfrm>
        <a:prstGeom prst="rect">
          <a:avLst/>
        </a:prstGeom>
        <a:solidFill>
          <a:schemeClr val="accent5">
            <a:hueOff val="3995140"/>
            <a:satOff val="-1604"/>
            <a:lumOff val="-5316"/>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AF2E54-E1FB-4B3D-A612-A2D23D0CE568}">
      <dsp:nvSpPr>
        <dsp:cNvPr id="0" name=""/>
        <dsp:cNvSpPr/>
      </dsp:nvSpPr>
      <dsp:spPr>
        <a:xfrm rot="2700000">
          <a:off x="4244967" y="1415080"/>
          <a:ext cx="44722" cy="44722"/>
        </a:xfrm>
        <a:prstGeom prst="rect">
          <a:avLst/>
        </a:prstGeom>
        <a:solidFill>
          <a:schemeClr val="accent5">
            <a:hueOff val="9987851"/>
            <a:satOff val="-4011"/>
            <a:lumOff val="-13291"/>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C974C2-4A0E-4155-9DDC-EB1DFB4E6338}">
      <dsp:nvSpPr>
        <dsp:cNvPr id="0" name=""/>
        <dsp:cNvSpPr/>
      </dsp:nvSpPr>
      <dsp:spPr>
        <a:xfrm>
          <a:off x="4395313" y="891213"/>
          <a:ext cx="1877109" cy="344985"/>
        </a:xfrm>
        <a:prstGeom prst="rect">
          <a:avLst/>
        </a:prstGeom>
        <a:solidFill>
          <a:schemeClr val="accent5">
            <a:hueOff val="-3862025"/>
            <a:satOff val="-9954"/>
            <a:lumOff val="-6723"/>
            <a:alphaOff val="0"/>
          </a:schemeClr>
        </a:solidFill>
        <a:ln w="12700" cap="flat" cmpd="sng" algn="ctr">
          <a:solidFill>
            <a:schemeClr val="accent5">
              <a:hueOff val="-3862025"/>
              <a:satOff val="-9954"/>
              <a:lumOff val="-672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t>12:00PM – 1:00PM</a:t>
          </a:r>
        </a:p>
      </dsp:txBody>
      <dsp:txXfrm>
        <a:off x="4395313" y="891213"/>
        <a:ext cx="1877109" cy="344985"/>
      </dsp:txXfrm>
    </dsp:sp>
    <dsp:sp modelId="{B8497DBE-54A3-4944-8C8C-985CAA7C6B68}">
      <dsp:nvSpPr>
        <dsp:cNvPr id="0" name=""/>
        <dsp:cNvSpPr/>
      </dsp:nvSpPr>
      <dsp:spPr>
        <a:xfrm>
          <a:off x="4395313" y="489332"/>
          <a:ext cx="1877109" cy="401881"/>
        </a:xfrm>
        <a:prstGeom prst="rect">
          <a:avLst/>
        </a:prstGeom>
        <a:solidFill>
          <a:schemeClr val="accent5">
            <a:tint val="40000"/>
            <a:alpha val="90000"/>
            <a:hueOff val="-3851293"/>
            <a:satOff val="-13047"/>
            <a:lumOff val="-1673"/>
            <a:alphaOff val="0"/>
          </a:schemeClr>
        </a:solidFill>
        <a:ln w="12700" cap="flat" cmpd="sng" algn="ctr">
          <a:solidFill>
            <a:schemeClr val="accent5">
              <a:tint val="40000"/>
              <a:alpha val="90000"/>
              <a:hueOff val="-3851293"/>
              <a:satOff val="-13047"/>
              <a:lumOff val="-167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Noon Conference</a:t>
          </a:r>
        </a:p>
      </dsp:txBody>
      <dsp:txXfrm>
        <a:off x="4395313" y="489332"/>
        <a:ext cx="1877109" cy="401881"/>
      </dsp:txXfrm>
    </dsp:sp>
    <dsp:sp modelId="{6CFCB6DF-188A-444A-B34C-5BC45BBEA478}">
      <dsp:nvSpPr>
        <dsp:cNvPr id="0" name=""/>
        <dsp:cNvSpPr/>
      </dsp:nvSpPr>
      <dsp:spPr>
        <a:xfrm>
          <a:off x="5333868" y="1236199"/>
          <a:ext cx="0" cy="201241"/>
        </a:xfrm>
        <a:prstGeom prst="line">
          <a:avLst/>
        </a:prstGeom>
        <a:noFill/>
        <a:ln w="6350" cap="flat" cmpd="sng" algn="ctr">
          <a:solidFill>
            <a:schemeClr val="accent5">
              <a:hueOff val="-3862025"/>
              <a:satOff val="-9954"/>
              <a:lumOff val="-6723"/>
              <a:alphaOff val="0"/>
            </a:schemeClr>
          </a:solidFill>
          <a:prstDash val="solid"/>
          <a:miter lim="800000"/>
        </a:ln>
        <a:effectLst/>
      </dsp:spPr>
      <dsp:style>
        <a:lnRef idx="1">
          <a:scrgbClr r="0" g="0" b="0"/>
        </a:lnRef>
        <a:fillRef idx="0">
          <a:scrgbClr r="0" g="0" b="0"/>
        </a:fillRef>
        <a:effectRef idx="0">
          <a:scrgbClr r="0" g="0" b="0"/>
        </a:effectRef>
        <a:fontRef idx="minor"/>
      </dsp:style>
    </dsp:sp>
    <dsp:sp modelId="{452065C4-5E55-4888-96F9-24BE1B644BA9}">
      <dsp:nvSpPr>
        <dsp:cNvPr id="0" name=""/>
        <dsp:cNvSpPr/>
      </dsp:nvSpPr>
      <dsp:spPr>
        <a:xfrm>
          <a:off x="5461852" y="1638683"/>
          <a:ext cx="1877109" cy="344985"/>
        </a:xfrm>
        <a:prstGeom prst="rect">
          <a:avLst/>
        </a:prstGeom>
        <a:solidFill>
          <a:schemeClr val="accent5">
            <a:hueOff val="-4827531"/>
            <a:satOff val="-12442"/>
            <a:lumOff val="-8404"/>
            <a:alphaOff val="0"/>
          </a:schemeClr>
        </a:solidFill>
        <a:ln w="12700" cap="flat" cmpd="sng" algn="ctr">
          <a:solidFill>
            <a:schemeClr val="accent5">
              <a:hueOff val="-4827531"/>
              <a:satOff val="-12442"/>
              <a:lumOff val="-84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t>1:00PM – 4:00PM</a:t>
          </a:r>
        </a:p>
      </dsp:txBody>
      <dsp:txXfrm>
        <a:off x="5461852" y="1638683"/>
        <a:ext cx="1877109" cy="344985"/>
      </dsp:txXfrm>
    </dsp:sp>
    <dsp:sp modelId="{6BF6CA45-94DE-4ED6-8B65-494F3020A6E4}">
      <dsp:nvSpPr>
        <dsp:cNvPr id="0" name=""/>
        <dsp:cNvSpPr/>
      </dsp:nvSpPr>
      <dsp:spPr>
        <a:xfrm>
          <a:off x="5461852" y="1983669"/>
          <a:ext cx="1877109" cy="564806"/>
        </a:xfrm>
        <a:prstGeom prst="rect">
          <a:avLst/>
        </a:prstGeom>
        <a:solidFill>
          <a:schemeClr val="accent5">
            <a:tint val="40000"/>
            <a:alpha val="90000"/>
            <a:hueOff val="-4814116"/>
            <a:satOff val="-16309"/>
            <a:lumOff val="-2091"/>
            <a:alphaOff val="0"/>
          </a:schemeClr>
        </a:solidFill>
        <a:ln w="12700" cap="flat" cmpd="sng" algn="ctr">
          <a:solidFill>
            <a:schemeClr val="accent5">
              <a:tint val="40000"/>
              <a:alpha val="90000"/>
              <a:hueOff val="-4814116"/>
              <a:satOff val="-16309"/>
              <a:lumOff val="-209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b="1" kern="1200" dirty="0"/>
            <a:t>Call rounds for Short, Medium, Long call</a:t>
          </a:r>
        </a:p>
      </dsp:txBody>
      <dsp:txXfrm>
        <a:off x="5461852" y="1983669"/>
        <a:ext cx="1877109" cy="564806"/>
      </dsp:txXfrm>
    </dsp:sp>
    <dsp:sp modelId="{45653514-7929-4410-B9CC-8668CF2AF998}">
      <dsp:nvSpPr>
        <dsp:cNvPr id="0" name=""/>
        <dsp:cNvSpPr/>
      </dsp:nvSpPr>
      <dsp:spPr>
        <a:xfrm>
          <a:off x="6400407" y="1437441"/>
          <a:ext cx="0" cy="201241"/>
        </a:xfrm>
        <a:prstGeom prst="line">
          <a:avLst/>
        </a:prstGeom>
        <a:noFill/>
        <a:ln w="6350" cap="flat" cmpd="sng" algn="ctr">
          <a:solidFill>
            <a:schemeClr val="accent5">
              <a:hueOff val="-4827531"/>
              <a:satOff val="-12442"/>
              <a:lumOff val="-8404"/>
              <a:alphaOff val="0"/>
            </a:schemeClr>
          </a:solidFill>
          <a:prstDash val="solid"/>
          <a:miter lim="800000"/>
        </a:ln>
        <a:effectLst/>
      </dsp:spPr>
      <dsp:style>
        <a:lnRef idx="1">
          <a:scrgbClr r="0" g="0" b="0"/>
        </a:lnRef>
        <a:fillRef idx="0">
          <a:scrgbClr r="0" g="0" b="0"/>
        </a:fillRef>
        <a:effectRef idx="0">
          <a:scrgbClr r="0" g="0" b="0"/>
        </a:effectRef>
        <a:fontRef idx="minor"/>
      </dsp:style>
    </dsp:sp>
    <dsp:sp modelId="{A82D9532-FF82-41B1-9421-02DBFFA986CF}">
      <dsp:nvSpPr>
        <dsp:cNvPr id="0" name=""/>
        <dsp:cNvSpPr/>
      </dsp:nvSpPr>
      <dsp:spPr>
        <a:xfrm rot="2700000">
          <a:off x="5311506" y="1415080"/>
          <a:ext cx="44722" cy="44722"/>
        </a:xfrm>
        <a:prstGeom prst="rect">
          <a:avLst/>
        </a:prstGeom>
        <a:solidFill>
          <a:schemeClr val="accent5">
            <a:hueOff val="10273218"/>
            <a:satOff val="-4125"/>
            <a:lumOff val="-13670"/>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4A81B12-FFF3-4A3E-968B-25D61415169E}">
      <dsp:nvSpPr>
        <dsp:cNvPr id="0" name=""/>
        <dsp:cNvSpPr/>
      </dsp:nvSpPr>
      <dsp:spPr>
        <a:xfrm rot="2700000">
          <a:off x="6378045" y="1415080"/>
          <a:ext cx="44722" cy="44722"/>
        </a:xfrm>
        <a:prstGeom prst="rect">
          <a:avLst/>
        </a:prstGeom>
        <a:solidFill>
          <a:schemeClr val="accent5">
            <a:hueOff val="15980561"/>
            <a:satOff val="-6417"/>
            <a:lumOff val="-21265"/>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7E814F-7CD4-4E0D-AA48-E4D0094F2350}">
      <dsp:nvSpPr>
        <dsp:cNvPr id="0" name=""/>
        <dsp:cNvSpPr/>
      </dsp:nvSpPr>
      <dsp:spPr>
        <a:xfrm>
          <a:off x="6528392" y="891213"/>
          <a:ext cx="1877109" cy="344985"/>
        </a:xfrm>
        <a:prstGeom prst="rect">
          <a:avLst/>
        </a:prstGeom>
        <a:solidFill>
          <a:schemeClr val="accent5">
            <a:hueOff val="-5793037"/>
            <a:satOff val="-14931"/>
            <a:lumOff val="-10084"/>
            <a:alphaOff val="0"/>
          </a:schemeClr>
        </a:solidFill>
        <a:ln w="12700" cap="flat" cmpd="sng" algn="ctr">
          <a:solidFill>
            <a:schemeClr val="accent5">
              <a:hueOff val="-5793037"/>
              <a:satOff val="-14931"/>
              <a:lumOff val="-100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t>1:30PM – 2:00PM</a:t>
          </a:r>
        </a:p>
      </dsp:txBody>
      <dsp:txXfrm>
        <a:off x="6528392" y="891213"/>
        <a:ext cx="1877109" cy="344985"/>
      </dsp:txXfrm>
    </dsp:sp>
    <dsp:sp modelId="{C5CE4D4D-FA7A-41CA-BDC0-37BF1C15E230}">
      <dsp:nvSpPr>
        <dsp:cNvPr id="0" name=""/>
        <dsp:cNvSpPr/>
      </dsp:nvSpPr>
      <dsp:spPr>
        <a:xfrm>
          <a:off x="6528392" y="326407"/>
          <a:ext cx="1877109" cy="564806"/>
        </a:xfrm>
        <a:prstGeom prst="rect">
          <a:avLst/>
        </a:prstGeom>
        <a:solidFill>
          <a:schemeClr val="accent5">
            <a:tint val="40000"/>
            <a:alpha val="90000"/>
            <a:hueOff val="-5776939"/>
            <a:satOff val="-19570"/>
            <a:lumOff val="-2510"/>
            <a:alphaOff val="0"/>
          </a:schemeClr>
        </a:solidFill>
        <a:ln w="12700" cap="flat" cmpd="sng" algn="ctr">
          <a:solidFill>
            <a:schemeClr val="accent5">
              <a:tint val="40000"/>
              <a:alpha val="90000"/>
              <a:hueOff val="-5776939"/>
              <a:satOff val="-19570"/>
              <a:lumOff val="-25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b="1" kern="1200" dirty="0"/>
            <a:t>Interdisciplinary Rounds (new time!)</a:t>
          </a:r>
        </a:p>
      </dsp:txBody>
      <dsp:txXfrm>
        <a:off x="6528392" y="326407"/>
        <a:ext cx="1877109" cy="564806"/>
      </dsp:txXfrm>
    </dsp:sp>
    <dsp:sp modelId="{37875E3A-5B89-4C05-A8F7-652B14D55E11}">
      <dsp:nvSpPr>
        <dsp:cNvPr id="0" name=""/>
        <dsp:cNvSpPr/>
      </dsp:nvSpPr>
      <dsp:spPr>
        <a:xfrm>
          <a:off x="7466946" y="1236199"/>
          <a:ext cx="0" cy="201241"/>
        </a:xfrm>
        <a:prstGeom prst="line">
          <a:avLst/>
        </a:prstGeom>
        <a:noFill/>
        <a:ln w="6350" cap="flat" cmpd="sng" algn="ctr">
          <a:solidFill>
            <a:schemeClr val="accent5">
              <a:hueOff val="-5793037"/>
              <a:satOff val="-14931"/>
              <a:lumOff val="-10084"/>
              <a:alphaOff val="0"/>
            </a:schemeClr>
          </a:solidFill>
          <a:prstDash val="solid"/>
          <a:miter lim="800000"/>
        </a:ln>
        <a:effectLst/>
      </dsp:spPr>
      <dsp:style>
        <a:lnRef idx="1">
          <a:scrgbClr r="0" g="0" b="0"/>
        </a:lnRef>
        <a:fillRef idx="0">
          <a:scrgbClr r="0" g="0" b="0"/>
        </a:fillRef>
        <a:effectRef idx="0">
          <a:scrgbClr r="0" g="0" b="0"/>
        </a:effectRef>
        <a:fontRef idx="minor"/>
      </dsp:style>
    </dsp:sp>
    <dsp:sp modelId="{2FA510B1-545B-4231-B1D8-6E54A707D4D0}">
      <dsp:nvSpPr>
        <dsp:cNvPr id="0" name=""/>
        <dsp:cNvSpPr/>
      </dsp:nvSpPr>
      <dsp:spPr>
        <a:xfrm>
          <a:off x="7594931" y="1638683"/>
          <a:ext cx="1877109" cy="344985"/>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622300">
            <a:lnSpc>
              <a:spcPct val="90000"/>
            </a:lnSpc>
            <a:spcBef>
              <a:spcPct val="0"/>
            </a:spcBef>
            <a:spcAft>
              <a:spcPct val="35000"/>
            </a:spcAft>
            <a:buNone/>
            <a:defRPr b="1"/>
          </a:pPr>
          <a:r>
            <a:rPr lang="en-US" sz="1400" kern="1200" dirty="0"/>
            <a:t>4:00PM</a:t>
          </a:r>
        </a:p>
      </dsp:txBody>
      <dsp:txXfrm>
        <a:off x="7594931" y="1638683"/>
        <a:ext cx="1877109" cy="344985"/>
      </dsp:txXfrm>
    </dsp:sp>
    <dsp:sp modelId="{667D8D58-C86A-4928-9210-EA06A0BE39BD}">
      <dsp:nvSpPr>
        <dsp:cNvPr id="0" name=""/>
        <dsp:cNvSpPr/>
      </dsp:nvSpPr>
      <dsp:spPr>
        <a:xfrm>
          <a:off x="7594931" y="1983669"/>
          <a:ext cx="1877109" cy="564806"/>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ctr" anchorCtr="0">
          <a:noAutofit/>
        </a:bodyPr>
        <a:lstStyle/>
        <a:p>
          <a:pPr marL="0" lvl="0" indent="0" algn="l" defTabSz="533400">
            <a:lnSpc>
              <a:spcPct val="90000"/>
            </a:lnSpc>
            <a:spcBef>
              <a:spcPct val="0"/>
            </a:spcBef>
            <a:spcAft>
              <a:spcPct val="35000"/>
            </a:spcAft>
            <a:buNone/>
          </a:pPr>
          <a:r>
            <a:rPr lang="en-US" sz="1200" kern="1200" dirty="0"/>
            <a:t>Night Float Intern arrives for sign out</a:t>
          </a:r>
        </a:p>
      </dsp:txBody>
      <dsp:txXfrm>
        <a:off x="7594931" y="1983669"/>
        <a:ext cx="1877109" cy="564806"/>
      </dsp:txXfrm>
    </dsp:sp>
    <dsp:sp modelId="{5BE44E77-C813-4A4C-8AE0-E23756763A6D}">
      <dsp:nvSpPr>
        <dsp:cNvPr id="0" name=""/>
        <dsp:cNvSpPr/>
      </dsp:nvSpPr>
      <dsp:spPr>
        <a:xfrm>
          <a:off x="8533485" y="1437441"/>
          <a:ext cx="0" cy="201241"/>
        </a:xfrm>
        <a:prstGeom prst="line">
          <a:avLst/>
        </a:prstGeom>
        <a:noFill/>
        <a:ln w="6350" cap="flat" cmpd="sng" algn="ctr">
          <a:solidFill>
            <a:schemeClr val="accent5">
              <a:hueOff val="-6758543"/>
              <a:satOff val="-17419"/>
              <a:lumOff val="-11765"/>
              <a:alphaOff val="0"/>
            </a:schemeClr>
          </a:solidFill>
          <a:prstDash val="solid"/>
          <a:miter lim="800000"/>
        </a:ln>
        <a:effectLst/>
      </dsp:spPr>
      <dsp:style>
        <a:lnRef idx="1">
          <a:scrgbClr r="0" g="0" b="0"/>
        </a:lnRef>
        <a:fillRef idx="0">
          <a:scrgbClr r="0" g="0" b="0"/>
        </a:fillRef>
        <a:effectRef idx="0">
          <a:scrgbClr r="0" g="0" b="0"/>
        </a:effectRef>
        <a:fontRef idx="minor"/>
      </dsp:style>
    </dsp:sp>
    <dsp:sp modelId="{36752A34-C02B-4C7E-91A6-7A200238CBA0}">
      <dsp:nvSpPr>
        <dsp:cNvPr id="0" name=""/>
        <dsp:cNvSpPr/>
      </dsp:nvSpPr>
      <dsp:spPr>
        <a:xfrm rot="2700000">
          <a:off x="7444585" y="1415080"/>
          <a:ext cx="44722" cy="44722"/>
        </a:xfrm>
        <a:prstGeom prst="rect">
          <a:avLst/>
        </a:prstGeom>
        <a:solidFill>
          <a:schemeClr val="accent5">
            <a:hueOff val="15409827"/>
            <a:satOff val="-6188"/>
            <a:lumOff val="-20505"/>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315745-6D91-46CB-9905-7F3C18531122}">
      <dsp:nvSpPr>
        <dsp:cNvPr id="0" name=""/>
        <dsp:cNvSpPr/>
      </dsp:nvSpPr>
      <dsp:spPr>
        <a:xfrm rot="2700000">
          <a:off x="8511124" y="1415080"/>
          <a:ext cx="44722" cy="44722"/>
        </a:xfrm>
        <a:prstGeom prst="rect">
          <a:avLst/>
        </a:prstGeom>
        <a:solidFill>
          <a:schemeClr val="accent5">
            <a:hueOff val="17978132"/>
            <a:satOff val="-7219"/>
            <a:lumOff val="-23923"/>
            <a:alphaOff val="0"/>
          </a:schemeClr>
        </a:solidFill>
        <a:ln w="63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7/3/layout/HorizontalLabelsTimeline">
  <dgm:title val="Horizontal Labels Timeline"/>
  <dgm:desc val="Use to show a list of events in chronological order. The rectangular shape contains the description while the date is shown immediately below. It can display a large amount of text and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dgm:constr type="ctrY" for="ch" forName="divider" refType="h" fact="0.5"/>
      <dgm:constr type="l" for="ch" forName="divider"/>
      <dgm:constr type="w" for="ch" forName="nodes" refType="w"/>
      <dgm:constr type="h" for="ch" forName="nodes" refType="h"/>
    </dgm:constrLst>
    <dgm:layoutNode name="divider" styleLbl="fgAcc1">
      <dgm:alg type="sp"/>
      <dgm:shape xmlns:r="http://schemas.openxmlformats.org/officeDocument/2006/relationships" type="line" r:blip="" zOrderOff="-1">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8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8"/>
                <dgm:constr type="l" for="ch" forName="L1TextContainer" refType="w" fact="0.06"/>
                <dgm:constr type="h" for="ch" forName="L1TextContainer" refType="h" fact="0.12"/>
                <dgm:constr type="t" for="ch" forName="L1TextContainer" refType="h" fact="0.31"/>
                <dgm:constr type="w" for="ch" forName="L2TextContainerWrapper" refType="w" fact="0.88"/>
                <dgm:constr type="l" for="ch" forName="L2TextContainerWrapper" refType="w" fact="0.06"/>
                <dgm:constr type="h" for="ch" forName="L2TextContainerWrapper" refType="h" fact="0.31"/>
                <dgm:constr type="b" for="ch" forName="L2TextContainerWrapper" refType="h" fact="0.31"/>
                <dgm:constr type="w" for="ch" forName="ConnectLine"/>
                <dgm:constr type="ctrX" for="ch" forName="ConnectLine" refType="w" fact="0.5"/>
                <dgm:constr type="h" for="ch" forName="ConnectLine" refType="h" fact="0.07"/>
                <dgm:constr type="t" for="ch" forName="ConnectLine" refType="h" fact="0.43"/>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5"/>
              </dgm:constrLst>
            </dgm:if>
            <dgm:else name="CaseForPlacingNodeBelowDivider">
              <dgm:constrLst>
                <dgm:constr type="w" for="ch" forName="L1TextContainer" refType="w" fact="0.88"/>
                <dgm:constr type="l" for="ch" forName="L1TextContainer" refType="w" fact="0.06"/>
                <dgm:constr type="h" for="ch" forName="L1TextContainer" refType="h" fact="0.12"/>
                <dgm:constr type="t" for="ch" forName="L1TextContainer" refType="h" fact="0.57"/>
                <dgm:constr type="w" for="ch" forName="L2TextContainerWrapper" refType="w" fact="0.88"/>
                <dgm:constr type="l" for="ch" forName="L2TextContainerWrapper" refType="w" fact="0.06"/>
                <dgm:constr type="h" for="ch" forName="L2TextContainerWrapper" refType="h" fact="0.31"/>
                <dgm:constr type="t" for="ch" forName="L2TextContainerWrapper" refType="h" fact="0.69"/>
                <dgm:constr type="w" for="ch" forName="ConnectLine"/>
                <dgm:constr type="ctrX" for="ch" forName="ConnectLine" refType="w" fact="0.5"/>
                <dgm:constr type="h" for="ch" forName="ConnectLine" refType="h" fact="0.07"/>
                <dgm:constr type="t" for="ch" forName="ConnectLine" refType="h" fact="0.5"/>
                <dgm:constr type="w" for="ch" forName="ConnectorPoint" refType="h" fact="0.022"/>
                <dgm:constr type="h" for="ch" forName="ConnectorPoint" refType="h" fact="0.022"/>
                <dgm:constr type="ctrX" for="ch" forName="ConnectorPoint" refType="w" fact="0.5"/>
                <dgm:constr type="ctrY" for="ch" forName="ConnectorPoint" refType="h" fact="0.5"/>
                <dgm:constr type="w" for="ch" forName="EmptyPlaceHolder" refType="w"/>
                <dgm:constr type="h" for="ch" forName="EmptyPlaceHolder" refType="h" fact="0.5"/>
                <dgm:constr type="t" for="ch" forName="EmptyPlaceHolder" refType="h" fact="0"/>
              </dgm:constrLst>
            </dgm:else>
          </dgm:choose>
          <dgm:layoutNode name="L1TextContainer" styleLbl="alignNode1">
            <dgm:varLst>
              <dgm:chMax val="1"/>
              <dgm:chPref val="1"/>
              <dgm:bulletEnabled val="1"/>
            </dgm:varLst>
            <dgm:alg type="tx">
              <dgm:param type="txAnchorVert" val="mid"/>
              <dgm:param type="parTxLTRAlign" val="ctr"/>
              <dgm:param type="parTxRTLAlign" val="ctr"/>
            </dgm:alg>
            <dgm:shape xmlns:r="http://schemas.openxmlformats.org/officeDocument/2006/relationships" type="rect" r:blip="">
              <dgm:adjLst/>
            </dgm:shape>
            <dgm:presOf axis="self"/>
            <dgm:constrLst>
              <dgm:constr type="tMarg" refType="primFontSz" fact="0.4"/>
              <dgm:constr type="bMarg" refType="primFontSz" fact="0.4"/>
              <dgm:constr type="lMarg" refType="primFontSz" fact="0.4"/>
              <dgm:constr type="rMarg" refType="primFontSz" fact="0.4"/>
            </dgm:constrLst>
            <dgm:ruleLst>
              <dgm:rule type="primFontSz" val="14" fact="NaN" max="NaN"/>
            </dgm:ruleLst>
          </dgm:layoutNode>
          <dgm:layoutNode name="L2TextContainerWrapper">
            <dgm:varLst>
              <dgm:bulletEnabled val="1"/>
            </dgm:varLst>
            <dgm:alg type="composite"/>
            <dgm:choose name="L2TextContainerConstr">
              <dgm:if name="CaseForPlacingL2TextContaineAboveDivider" axis="self" ptType="node" func="posOdd" op="equ" val="1">
                <dgm:constrLst>
                  <dgm:constr type="h" for="ch" forName="L2TextContainer" refType="h" fact="0.39"/>
                  <dgm:constr type="b" for="ch" forName="L2TextContainer" refType="h"/>
                  <dgm:constr type="h" for="ch" forName="FlexibleEmptyPlaceHolder" refType="h" fact="0.61"/>
                </dgm:constrLst>
              </dgm:if>
              <dgm:else name="CaseForPlacingL2TextContaineBelowDivider">
                <dgm:constrLst>
                  <dgm:constr type="h" for="ch" forName="L2TextContainer" refType="h" fact="0.39"/>
                  <dgm:constr type="h" for="ch" forName="FlexibleEmptyPlaceHolder" refType="h" fact="0.61"/>
                  <dgm:constr type="b" for="ch" forName="FlexibleEmptyPlaceHolder" refType="h"/>
                </dgm:constrLst>
              </dgm:else>
            </dgm:choose>
            <dgm:layoutNode name="L2TextContainer" styleLbl="bgAccFollowNode1" moveWith="L1TextContainer">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tMarg" refType="primFontSz" fact="0.75"/>
                <dgm:constr type="bMarg" refType="primFontSz" fact="0.75"/>
                <dgm:constr type="lMarg" refType="primFontSz" fact="0.75"/>
                <dgm:constr type="rMarg" refType="primFontSz" fact="0.75"/>
              </dgm:constrLst>
              <dgm:ruleLst>
                <dgm:rule type="h" val="INF" fact="NaN" max="NaN"/>
                <dgm:rule type="primFontSz" val="12" fact="NaN" max="NaN"/>
                <dgm:rule type="secFontSz" val="10"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sibTrans1D1" moveWith="L1TextContainer">
            <dgm:alg type="sp"/>
            <dgm:shape xmlns:r="http://schemas.openxmlformats.org/officeDocument/2006/relationships" type="line" r:blip="">
              <dgm:adjLst/>
            </dgm:shape>
            <dgm:presOf/>
            <dgm:constrLst/>
          </dgm:layoutNode>
          <dgm:layoutNode name="ConnectorPoint" styleLbl="node1" moveWith="L1TextContainer">
            <dgm:alg type="sp"/>
            <dgm:shape xmlns:r="http://schemas.openxmlformats.org/officeDocument/2006/relationships" rot="45" type="rect" r:blip="" zOrderOff="10">
              <dgm:adjLst/>
              <dgm:extLst>
                <a:ext uri="{B698B0E9-8C71-41B9-8309-B3DCBF30829C}">
                  <dgm1612:spPr xmlns:dgm1612="http://schemas.microsoft.com/office/drawing/2016/12/diagram">
                    <a:ln w="6350"/>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FCCABA-FF9E-4D9F-BEF3-A5F92FF9E6FF}" type="datetimeFigureOut">
              <a:rPr lang="en-US" smtClean="0"/>
              <a:t>6/24/2023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2E1A6-49C7-47E5-8826-EC6C7755A92F}" type="slidenum">
              <a:rPr lang="en-US" smtClean="0"/>
              <a:t>‹#›</a:t>
            </a:fld>
            <a:endParaRPr lang="en-US"/>
          </a:p>
        </p:txBody>
      </p:sp>
    </p:spTree>
    <p:extLst>
      <p:ext uri="{BB962C8B-B14F-4D97-AF65-F5344CB8AC3E}">
        <p14:creationId xmlns:p14="http://schemas.microsoft.com/office/powerpoint/2010/main" val="2129477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Morning report-</a:t>
            </a:r>
            <a:r>
              <a:rPr lang="en-US" baseline="0" dirty="0"/>
              <a:t> would like consult residents to attend, post call team is excused</a:t>
            </a:r>
            <a:endParaRPr lang="en-US" dirty="0"/>
          </a:p>
        </p:txBody>
      </p:sp>
      <p:sp>
        <p:nvSpPr>
          <p:cNvPr id="4" name="Slide Number Placeholder 3"/>
          <p:cNvSpPr>
            <a:spLocks noGrp="1"/>
          </p:cNvSpPr>
          <p:nvPr>
            <p:ph type="sldNum" sz="quarter" idx="10"/>
          </p:nvPr>
        </p:nvSpPr>
        <p:spPr/>
        <p:txBody>
          <a:bodyPr/>
          <a:lstStyle/>
          <a:p>
            <a:fld id="{0102E1A6-49C7-47E5-8826-EC6C7755A92F}" type="slidenum">
              <a:rPr lang="en-US" smtClean="0"/>
              <a:t>12</a:t>
            </a:fld>
            <a:endParaRPr lang="en-US"/>
          </a:p>
        </p:txBody>
      </p:sp>
    </p:spTree>
    <p:extLst>
      <p:ext uri="{BB962C8B-B14F-4D97-AF65-F5344CB8AC3E}">
        <p14:creationId xmlns:p14="http://schemas.microsoft.com/office/powerpoint/2010/main" val="98454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E320-2D11-4EF5-86E0-69C44914F4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A7B745-658A-4C3F-B6D4-D5DDAA6DF1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5F1A02-5EA7-4B12-AC66-9BEE9F63A4C6}"/>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5" name="Footer Placeholder 4">
            <a:extLst>
              <a:ext uri="{FF2B5EF4-FFF2-40B4-BE49-F238E27FC236}">
                <a16:creationId xmlns:a16="http://schemas.microsoft.com/office/drawing/2014/main" id="{B152CA26-231D-44E9-8477-893E0BE979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2677D6-EC7C-4D33-B5CE-896558CCD872}"/>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2767392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BFDB1-983F-475C-B33D-091F55392D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D1AFEA-02E0-4CB4-B4ED-E34ACB71A7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C0DB2C-4463-47EE-A26F-FF7EDAEDFBD5}"/>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5" name="Footer Placeholder 4">
            <a:extLst>
              <a:ext uri="{FF2B5EF4-FFF2-40B4-BE49-F238E27FC236}">
                <a16:creationId xmlns:a16="http://schemas.microsoft.com/office/drawing/2014/main" id="{3073F154-66C0-4EB4-AEE1-1C668AC94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F5A524-077D-42A1-9059-766BC7ED2398}"/>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3397564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D625FAD-A14A-4BE4-940B-DAA95C4509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454A7F-8006-49DC-9A08-BEF0BD90D6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C07CBC-9107-495C-84FB-C399A87D7B14}"/>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5" name="Footer Placeholder 4">
            <a:extLst>
              <a:ext uri="{FF2B5EF4-FFF2-40B4-BE49-F238E27FC236}">
                <a16:creationId xmlns:a16="http://schemas.microsoft.com/office/drawing/2014/main" id="{9C23E8F5-0AF1-412E-9603-6540606408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CD80E9-DFEE-4E00-869C-96F435362C50}"/>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1867206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EC44-AF63-4C0A-A366-90B8A0CA25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5DC3E1-8A89-41EA-867C-01A7D29468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F4DCFC-852F-4084-B6E5-B12593FBB6C2}"/>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5" name="Footer Placeholder 4">
            <a:extLst>
              <a:ext uri="{FF2B5EF4-FFF2-40B4-BE49-F238E27FC236}">
                <a16:creationId xmlns:a16="http://schemas.microsoft.com/office/drawing/2014/main" id="{D7EF4FED-C8F1-4B0A-9530-57FF83F502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DBD2DC-E509-4D69-9B37-67B4FD225E19}"/>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3775311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2C1BA-C2F8-4826-8B74-061911AD6B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010FF44-8F1D-43D6-BCFE-DD674EF592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13496A-1ED8-4884-8731-89AD35367971}"/>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5" name="Footer Placeholder 4">
            <a:extLst>
              <a:ext uri="{FF2B5EF4-FFF2-40B4-BE49-F238E27FC236}">
                <a16:creationId xmlns:a16="http://schemas.microsoft.com/office/drawing/2014/main" id="{4BE12A41-4E1C-4AFD-805B-02EC05CA66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F6F6BE-0D1C-42B7-82AB-711F7EC6D406}"/>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3478380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6D11C-A55D-4E2C-8CD8-EB991258FC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E43F09-5C84-4078-BB4D-E4F49A9C53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11DFC8-B47F-4D46-BD91-8C5C07369A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21AD6E-52B2-4428-A999-708859BD5A68}"/>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6" name="Footer Placeholder 5">
            <a:extLst>
              <a:ext uri="{FF2B5EF4-FFF2-40B4-BE49-F238E27FC236}">
                <a16:creationId xmlns:a16="http://schemas.microsoft.com/office/drawing/2014/main" id="{43D02190-9ADB-4D0D-92F3-05456F62B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AE81ED-0C75-40F2-ABE5-C3E775813C51}"/>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2591022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32B8F-3795-4114-B249-E92A6F48FF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A6A4B7-99F0-4E9F-B2C0-3FE2A3A1B2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9394D8-C6D5-4B33-BE04-03C45A2893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9EE4F48-0F0C-47AB-9734-6554632241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B9DE90-1A15-452F-A74E-FE09222888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688F91-FE85-44DD-B4C4-42347BFA73AD}"/>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8" name="Footer Placeholder 7">
            <a:extLst>
              <a:ext uri="{FF2B5EF4-FFF2-40B4-BE49-F238E27FC236}">
                <a16:creationId xmlns:a16="http://schemas.microsoft.com/office/drawing/2014/main" id="{B0D6F4B8-B33C-41D3-9FDD-C4E9138210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2936F18-AB8A-40D8-9599-A394AC8A845C}"/>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4030393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79DA1-2FDE-4913-9731-30E100CB88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D4EC712-96C6-46B5-8A8F-8A19822D6B7F}"/>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4" name="Footer Placeholder 3">
            <a:extLst>
              <a:ext uri="{FF2B5EF4-FFF2-40B4-BE49-F238E27FC236}">
                <a16:creationId xmlns:a16="http://schemas.microsoft.com/office/drawing/2014/main" id="{0B06AE69-360C-467C-9E0F-489336485A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C0D00D-E560-4B00-B815-EF6AB3C28F1B}"/>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3598584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B6BC55-14F1-4969-A20A-A37FCD1E778B}"/>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3" name="Footer Placeholder 2">
            <a:extLst>
              <a:ext uri="{FF2B5EF4-FFF2-40B4-BE49-F238E27FC236}">
                <a16:creationId xmlns:a16="http://schemas.microsoft.com/office/drawing/2014/main" id="{53AB3C3D-BFE5-4BB0-9113-D0B0C2836B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5902B7-BE8E-4805-AB67-181D5B60DCF8}"/>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3906837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B6067-5177-4BF1-A52D-00BDD860C0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1EF266-822B-41B0-A16C-A94ECC1451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F1FC00-EB5A-4E6D-8C2D-50932945D1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997ECF-619B-4CDE-B1C1-06F8C558CE22}"/>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6" name="Footer Placeholder 5">
            <a:extLst>
              <a:ext uri="{FF2B5EF4-FFF2-40B4-BE49-F238E27FC236}">
                <a16:creationId xmlns:a16="http://schemas.microsoft.com/office/drawing/2014/main" id="{1AF7D66E-6966-459C-A667-42DCAE1C98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6A2E0C-E8C8-4CF2-950A-B49681A04FAA}"/>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1544357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ADD43-0371-4CA2-9EA1-F0C88E8293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23FBD0C-9F04-4151-88FA-B1960B7066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E88F8E-67D1-467F-BDFF-361F707768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7C67C6-DA69-4B79-A918-0C93B6E081F3}"/>
              </a:ext>
            </a:extLst>
          </p:cNvPr>
          <p:cNvSpPr>
            <a:spLocks noGrp="1"/>
          </p:cNvSpPr>
          <p:nvPr>
            <p:ph type="dt" sz="half" idx="10"/>
          </p:nvPr>
        </p:nvSpPr>
        <p:spPr/>
        <p:txBody>
          <a:bodyPr/>
          <a:lstStyle/>
          <a:p>
            <a:fld id="{13327B27-5BE8-45B9-AFE0-66D5A59AC8D7}" type="datetimeFigureOut">
              <a:rPr lang="en-US" smtClean="0"/>
              <a:t>6/24/2023</a:t>
            </a:fld>
            <a:endParaRPr lang="en-US"/>
          </a:p>
        </p:txBody>
      </p:sp>
      <p:sp>
        <p:nvSpPr>
          <p:cNvPr id="6" name="Footer Placeholder 5">
            <a:extLst>
              <a:ext uri="{FF2B5EF4-FFF2-40B4-BE49-F238E27FC236}">
                <a16:creationId xmlns:a16="http://schemas.microsoft.com/office/drawing/2014/main" id="{4B6E974E-17C3-4077-B1CF-86B55107FB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66B2BA-A813-453A-A7F2-3C2F2650AB50}"/>
              </a:ext>
            </a:extLst>
          </p:cNvPr>
          <p:cNvSpPr>
            <a:spLocks noGrp="1"/>
          </p:cNvSpPr>
          <p:nvPr>
            <p:ph type="sldNum" sz="quarter" idx="12"/>
          </p:nvPr>
        </p:nvSpPr>
        <p:spPr/>
        <p:txBody>
          <a:bodyPr/>
          <a:lstStyle/>
          <a:p>
            <a:fld id="{FAF3CB7A-3D15-4217-A1C3-C91BB6D75BA9}" type="slidenum">
              <a:rPr lang="en-US" smtClean="0"/>
              <a:t>‹#›</a:t>
            </a:fld>
            <a:endParaRPr lang="en-US"/>
          </a:p>
        </p:txBody>
      </p:sp>
    </p:spTree>
    <p:extLst>
      <p:ext uri="{BB962C8B-B14F-4D97-AF65-F5344CB8AC3E}">
        <p14:creationId xmlns:p14="http://schemas.microsoft.com/office/powerpoint/2010/main" val="2048960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5000">
              <a:schemeClr val="accent5">
                <a:lumMod val="60000"/>
                <a:lumOff val="40000"/>
              </a:schemeClr>
            </a:gs>
            <a:gs pos="100000">
              <a:schemeClr val="accent5">
                <a:lumMod val="75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344340-8649-4A1A-89EB-234C96E660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E3C3C7-2419-48B0-B5AE-1EFFD17999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3D07BA-7DF7-436A-9FFD-16D901941A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27B27-5BE8-45B9-AFE0-66D5A59AC8D7}" type="datetimeFigureOut">
              <a:rPr lang="en-US" smtClean="0"/>
              <a:t>6/24/2023</a:t>
            </a:fld>
            <a:endParaRPr lang="en-US"/>
          </a:p>
        </p:txBody>
      </p:sp>
      <p:sp>
        <p:nvSpPr>
          <p:cNvPr id="5" name="Footer Placeholder 4">
            <a:extLst>
              <a:ext uri="{FF2B5EF4-FFF2-40B4-BE49-F238E27FC236}">
                <a16:creationId xmlns:a16="http://schemas.microsoft.com/office/drawing/2014/main" id="{9CD84DEA-B5A7-4172-A928-9C9D731487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6B4367-6A37-4F9D-A9D4-FE9CE033BF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F3CB7A-3D15-4217-A1C3-C91BB6D75BA9}" type="slidenum">
              <a:rPr lang="en-US" smtClean="0"/>
              <a:t>‹#›</a:t>
            </a:fld>
            <a:endParaRPr lang="en-US"/>
          </a:p>
        </p:txBody>
      </p:sp>
    </p:spTree>
    <p:extLst>
      <p:ext uri="{BB962C8B-B14F-4D97-AF65-F5344CB8AC3E}">
        <p14:creationId xmlns:p14="http://schemas.microsoft.com/office/powerpoint/2010/main" val="3744554523"/>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oliveviewim.org/service/ovward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mailto:chiefs.ovmc@gmail.com" TargetMode="External"/><Relationship Id="rId7" Type="http://schemas.openxmlformats.org/officeDocument/2006/relationships/hyperlink" Target="mailto:jkayano@dhs.lacounty.gov" TargetMode="External"/><Relationship Id="rId2" Type="http://schemas.openxmlformats.org/officeDocument/2006/relationships/hyperlink" Target="mailto:rtennant@dhs.lacounty.gov" TargetMode="External"/><Relationship Id="rId1" Type="http://schemas.openxmlformats.org/officeDocument/2006/relationships/slideLayout" Target="../slideLayouts/slideLayout2.xml"/><Relationship Id="rId6" Type="http://schemas.openxmlformats.org/officeDocument/2006/relationships/hyperlink" Target="mailto:jrecinos@dhs.lacounty.gov" TargetMode="External"/><Relationship Id="rId5" Type="http://schemas.openxmlformats.org/officeDocument/2006/relationships/hyperlink" Target="mailto:mmccullough3@dhs.lacounty.gov" TargetMode="External"/><Relationship Id="rId4" Type="http://schemas.openxmlformats.org/officeDocument/2006/relationships/hyperlink" Target="mailto:lsuthar@dhs.lacounty.gov?subject=Resident%20Concer"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65" y="3429000"/>
            <a:ext cx="9144000" cy="1124572"/>
          </a:xfrm>
        </p:spPr>
        <p:txBody>
          <a:bodyPr/>
          <a:lstStyle/>
          <a:p>
            <a:r>
              <a:rPr lang="en-US" b="1" dirty="0">
                <a:solidFill>
                  <a:srgbClr val="002060"/>
                </a:solidFill>
              </a:rPr>
              <a:t>Ward Attending Orientation</a:t>
            </a:r>
          </a:p>
        </p:txBody>
      </p:sp>
      <p:sp>
        <p:nvSpPr>
          <p:cNvPr id="3" name="Subtitle 2"/>
          <p:cNvSpPr>
            <a:spLocks noGrp="1"/>
          </p:cNvSpPr>
          <p:nvPr>
            <p:ph type="subTitle" idx="1"/>
          </p:nvPr>
        </p:nvSpPr>
        <p:spPr>
          <a:xfrm>
            <a:off x="2688165" y="4553573"/>
            <a:ext cx="6815669" cy="562286"/>
          </a:xfrm>
        </p:spPr>
        <p:txBody>
          <a:bodyPr>
            <a:normAutofit/>
          </a:bodyPr>
          <a:lstStyle/>
          <a:p>
            <a:r>
              <a:rPr lang="en-US" sz="3200" dirty="0"/>
              <a:t>Academic Year 2023-2024</a:t>
            </a:r>
          </a:p>
          <a:p>
            <a:endParaRPr lang="en-US" sz="3200" dirty="0"/>
          </a:p>
        </p:txBody>
      </p:sp>
      <p:pic>
        <p:nvPicPr>
          <p:cNvPr id="5" name="Picture 4" descr="Text&#10;&#10;Description automatically generated">
            <a:extLst>
              <a:ext uri="{FF2B5EF4-FFF2-40B4-BE49-F238E27FC236}">
                <a16:creationId xmlns:a16="http://schemas.microsoft.com/office/drawing/2014/main" id="{CCD19CEF-E448-4384-AB51-9AD2502ACE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4914" y="1495114"/>
            <a:ext cx="6858000" cy="1371600"/>
          </a:xfrm>
          <a:prstGeom prst="rect">
            <a:avLst/>
          </a:prstGeom>
          <a:noFill/>
        </p:spPr>
      </p:pic>
    </p:spTree>
    <p:extLst>
      <p:ext uri="{BB962C8B-B14F-4D97-AF65-F5344CB8AC3E}">
        <p14:creationId xmlns:p14="http://schemas.microsoft.com/office/powerpoint/2010/main" val="95037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9429-151B-4FF7-9F23-680A87CD0065}"/>
              </a:ext>
            </a:extLst>
          </p:cNvPr>
          <p:cNvSpPr>
            <a:spLocks noGrp="1"/>
          </p:cNvSpPr>
          <p:nvPr>
            <p:ph type="title"/>
          </p:nvPr>
        </p:nvSpPr>
        <p:spPr>
          <a:xfrm>
            <a:off x="1853455" y="1245155"/>
            <a:ext cx="8485085" cy="1068618"/>
          </a:xfrm>
        </p:spPr>
        <p:txBody>
          <a:bodyPr>
            <a:noAutofit/>
          </a:bodyPr>
          <a:lstStyle/>
          <a:p>
            <a:pPr algn="ctr"/>
            <a:r>
              <a:rPr lang="en-US" sz="3600" b="1" dirty="0">
                <a:solidFill>
                  <a:srgbClr val="002060"/>
                </a:solidFill>
              </a:rPr>
              <a:t>Interdisciplinary Team: Interdisciplinary Rounds</a:t>
            </a:r>
          </a:p>
        </p:txBody>
      </p:sp>
      <p:sp>
        <p:nvSpPr>
          <p:cNvPr id="3" name="Content Placeholder 2">
            <a:extLst>
              <a:ext uri="{FF2B5EF4-FFF2-40B4-BE49-F238E27FC236}">
                <a16:creationId xmlns:a16="http://schemas.microsoft.com/office/drawing/2014/main" id="{FD3DAA99-EF47-4DE7-855B-FD37D3AD20AF}"/>
              </a:ext>
            </a:extLst>
          </p:cNvPr>
          <p:cNvSpPr>
            <a:spLocks noGrp="1"/>
          </p:cNvSpPr>
          <p:nvPr>
            <p:ph idx="1"/>
          </p:nvPr>
        </p:nvSpPr>
        <p:spPr>
          <a:xfrm>
            <a:off x="1622728" y="2313773"/>
            <a:ext cx="8946541" cy="4195481"/>
          </a:xfrm>
        </p:spPr>
        <p:txBody>
          <a:bodyPr>
            <a:normAutofit fontScale="85000" lnSpcReduction="20000"/>
          </a:bodyPr>
          <a:lstStyle/>
          <a:p>
            <a:r>
              <a:rPr lang="en-US" dirty="0"/>
              <a:t>Script to follow for each patient:</a:t>
            </a:r>
          </a:p>
          <a:p>
            <a:pPr lvl="1"/>
            <a:r>
              <a:rPr lang="en-US" dirty="0"/>
              <a:t>Patient name and unit location</a:t>
            </a:r>
          </a:p>
          <a:p>
            <a:pPr lvl="1"/>
            <a:r>
              <a:rPr lang="en-US" dirty="0"/>
              <a:t>Brief reason for acute ongoing hospitalization (including studies pending or needed for discharge)</a:t>
            </a:r>
          </a:p>
          <a:p>
            <a:pPr lvl="1"/>
            <a:r>
              <a:rPr lang="en-US" dirty="0"/>
              <a:t>Anticipated discharge date</a:t>
            </a:r>
          </a:p>
          <a:p>
            <a:pPr lvl="1"/>
            <a:r>
              <a:rPr lang="en-US" dirty="0"/>
              <a:t>Dispo location (Home, home w/ family, SNF, etc.)	</a:t>
            </a:r>
          </a:p>
          <a:p>
            <a:pPr lvl="1"/>
            <a:r>
              <a:rPr lang="en-US" dirty="0"/>
              <a:t>Need for ancillary service</a:t>
            </a:r>
          </a:p>
          <a:p>
            <a:pPr lvl="2"/>
            <a:r>
              <a:rPr lang="en-US" dirty="0"/>
              <a:t>PT/OT</a:t>
            </a:r>
          </a:p>
          <a:p>
            <a:pPr lvl="2"/>
            <a:r>
              <a:rPr lang="en-US" dirty="0"/>
              <a:t>Home health</a:t>
            </a:r>
          </a:p>
          <a:p>
            <a:pPr lvl="2"/>
            <a:r>
              <a:rPr lang="en-US" dirty="0"/>
              <a:t>Nutrition</a:t>
            </a:r>
          </a:p>
          <a:p>
            <a:pPr lvl="2"/>
            <a:r>
              <a:rPr lang="en-US" dirty="0"/>
              <a:t>Pharmacy</a:t>
            </a:r>
          </a:p>
          <a:p>
            <a:pPr lvl="1"/>
            <a:r>
              <a:rPr lang="en-US" dirty="0"/>
              <a:t>Possible barriers to discharge</a:t>
            </a:r>
          </a:p>
          <a:p>
            <a:pPr lvl="1"/>
            <a:r>
              <a:rPr lang="en-US" dirty="0"/>
              <a:t>Nursing/behavioral issues</a:t>
            </a:r>
          </a:p>
          <a:p>
            <a:pPr lvl="2"/>
            <a:r>
              <a:rPr lang="en-US" dirty="0"/>
              <a:t>IC issues? (e.g. foley catheters)</a:t>
            </a:r>
          </a:p>
          <a:p>
            <a:pPr lvl="1"/>
            <a:r>
              <a:rPr lang="en-US" dirty="0"/>
              <a:t>Bed utilization (Can pt. be downgraded?)</a:t>
            </a:r>
          </a:p>
          <a:p>
            <a:pPr lvl="1"/>
            <a:endParaRPr lang="en-US" dirty="0"/>
          </a:p>
        </p:txBody>
      </p:sp>
      <p:pic>
        <p:nvPicPr>
          <p:cNvPr id="4" name="Picture 3" descr="Text&#10;&#10;Description automatically generated">
            <a:extLst>
              <a:ext uri="{FF2B5EF4-FFF2-40B4-BE49-F238E27FC236}">
                <a16:creationId xmlns:a16="http://schemas.microsoft.com/office/drawing/2014/main" id="{08683182-2FA7-42A5-9CF1-0F1258FA09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9" y="0"/>
            <a:ext cx="6858000" cy="1371600"/>
          </a:xfrm>
          <a:prstGeom prst="rect">
            <a:avLst/>
          </a:prstGeom>
          <a:noFill/>
        </p:spPr>
      </p:pic>
    </p:spTree>
    <p:extLst>
      <p:ext uri="{BB962C8B-B14F-4D97-AF65-F5344CB8AC3E}">
        <p14:creationId xmlns:p14="http://schemas.microsoft.com/office/powerpoint/2010/main" val="3899775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9429-151B-4FF7-9F23-680A87CD0065}"/>
              </a:ext>
            </a:extLst>
          </p:cNvPr>
          <p:cNvSpPr>
            <a:spLocks noGrp="1"/>
          </p:cNvSpPr>
          <p:nvPr>
            <p:ph type="title"/>
          </p:nvPr>
        </p:nvSpPr>
        <p:spPr>
          <a:xfrm>
            <a:off x="1299467" y="1088382"/>
            <a:ext cx="9593062" cy="1325563"/>
          </a:xfrm>
        </p:spPr>
        <p:txBody>
          <a:bodyPr/>
          <a:lstStyle/>
          <a:p>
            <a:r>
              <a:rPr lang="en-US" sz="3600" b="1" dirty="0">
                <a:solidFill>
                  <a:srgbClr val="002060"/>
                </a:solidFill>
              </a:rPr>
              <a:t>Interdisciplinary Team: Communication on call days</a:t>
            </a:r>
          </a:p>
        </p:txBody>
      </p:sp>
      <p:sp>
        <p:nvSpPr>
          <p:cNvPr id="3" name="Content Placeholder 2">
            <a:extLst>
              <a:ext uri="{FF2B5EF4-FFF2-40B4-BE49-F238E27FC236}">
                <a16:creationId xmlns:a16="http://schemas.microsoft.com/office/drawing/2014/main" id="{FD3DAA99-EF47-4DE7-855B-FD37D3AD20AF}"/>
              </a:ext>
            </a:extLst>
          </p:cNvPr>
          <p:cNvSpPr>
            <a:spLocks noGrp="1"/>
          </p:cNvSpPr>
          <p:nvPr>
            <p:ph idx="1"/>
          </p:nvPr>
        </p:nvSpPr>
        <p:spPr>
          <a:xfrm>
            <a:off x="1622727" y="2227514"/>
            <a:ext cx="8946541" cy="4195481"/>
          </a:xfrm>
        </p:spPr>
        <p:txBody>
          <a:bodyPr>
            <a:normAutofit fontScale="85000" lnSpcReduction="20000"/>
          </a:bodyPr>
          <a:lstStyle/>
          <a:p>
            <a:r>
              <a:rPr lang="en-US" dirty="0"/>
              <a:t>No set Interdisciplinary Rounds for call teams, instead communication with the interdisciplinary team on call days should happen asynchronously via MS Teams</a:t>
            </a:r>
          </a:p>
          <a:p>
            <a:r>
              <a:rPr lang="en-US" dirty="0"/>
              <a:t>Attendings should touch base with residents by 9am for planned discharges and assess new discharge needs.</a:t>
            </a:r>
          </a:p>
          <a:p>
            <a:r>
              <a:rPr lang="en-US" dirty="0"/>
              <a:t>Attending or Senior resident should message the UM case manager via MS Teams as soon as possible on call days with any discharge needs.</a:t>
            </a:r>
          </a:p>
          <a:p>
            <a:r>
              <a:rPr lang="en-US" dirty="0"/>
              <a:t>While admitting on your call day, please ask your senior resident to send the UM case manager any anticipated discharge needs in real time. It is fine if the message is sent at 7pm on a call night. The UM person assigned to your team will look through the messages in the morning and start working on needed tasks when they arrive in the hospital.</a:t>
            </a:r>
          </a:p>
          <a:p>
            <a:endParaRPr lang="en-US" dirty="0"/>
          </a:p>
        </p:txBody>
      </p:sp>
      <p:pic>
        <p:nvPicPr>
          <p:cNvPr id="4" name="Picture 3" descr="Text&#10;&#10;Description automatically generated">
            <a:extLst>
              <a:ext uri="{FF2B5EF4-FFF2-40B4-BE49-F238E27FC236}">
                <a16:creationId xmlns:a16="http://schemas.microsoft.com/office/drawing/2014/main" id="{9FBB7861-F24E-479A-ACFC-99945B7E8B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9" y="0"/>
            <a:ext cx="6858000" cy="1371600"/>
          </a:xfrm>
          <a:prstGeom prst="rect">
            <a:avLst/>
          </a:prstGeom>
          <a:noFill/>
        </p:spPr>
      </p:pic>
    </p:spTree>
    <p:extLst>
      <p:ext uri="{BB962C8B-B14F-4D97-AF65-F5344CB8AC3E}">
        <p14:creationId xmlns:p14="http://schemas.microsoft.com/office/powerpoint/2010/main" val="1714935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9457" y="1467529"/>
            <a:ext cx="3573085" cy="1303867"/>
          </a:xfrm>
        </p:spPr>
        <p:txBody>
          <a:bodyPr>
            <a:normAutofit/>
          </a:bodyPr>
          <a:lstStyle/>
          <a:p>
            <a:r>
              <a:rPr lang="en-US" b="1" dirty="0">
                <a:solidFill>
                  <a:srgbClr val="002060"/>
                </a:solidFill>
              </a:rPr>
              <a:t>Daily Schedule</a:t>
            </a:r>
          </a:p>
        </p:txBody>
      </p:sp>
      <p:graphicFrame>
        <p:nvGraphicFramePr>
          <p:cNvPr id="5" name="Content Placeholder 2">
            <a:extLst>
              <a:ext uri="{FF2B5EF4-FFF2-40B4-BE49-F238E27FC236}">
                <a16:creationId xmlns:a16="http://schemas.microsoft.com/office/drawing/2014/main" id="{5D778B2E-3279-4B90-8496-5F5FCBC65299}"/>
              </a:ext>
            </a:extLst>
          </p:cNvPr>
          <p:cNvGraphicFramePr>
            <a:graphicFrameLocks noGrp="1"/>
          </p:cNvGraphicFramePr>
          <p:nvPr>
            <p:ph idx="1"/>
            <p:extLst>
              <p:ext uri="{D42A27DB-BD31-4B8C-83A1-F6EECF244321}">
                <p14:modId xmlns:p14="http://schemas.microsoft.com/office/powerpoint/2010/main" val="2448525202"/>
              </p:ext>
            </p:extLst>
          </p:nvPr>
        </p:nvGraphicFramePr>
        <p:xfrm>
          <a:off x="1295402" y="3000985"/>
          <a:ext cx="9601197" cy="2874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Text&#10;&#10;Description automatically generated">
            <a:extLst>
              <a:ext uri="{FF2B5EF4-FFF2-40B4-BE49-F238E27FC236}">
                <a16:creationId xmlns:a16="http://schemas.microsoft.com/office/drawing/2014/main" id="{CDEE195F-872A-4FB7-9A8C-1247A56DADF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667000" y="0"/>
            <a:ext cx="6858000" cy="1371600"/>
          </a:xfrm>
          <a:prstGeom prst="rect">
            <a:avLst/>
          </a:prstGeom>
          <a:noFill/>
        </p:spPr>
      </p:pic>
    </p:spTree>
    <p:extLst>
      <p:ext uri="{BB962C8B-B14F-4D97-AF65-F5344CB8AC3E}">
        <p14:creationId xmlns:p14="http://schemas.microsoft.com/office/powerpoint/2010/main" val="2275315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9429-151B-4FF7-9F23-680A87CD0065}"/>
              </a:ext>
            </a:extLst>
          </p:cNvPr>
          <p:cNvSpPr>
            <a:spLocks noGrp="1"/>
          </p:cNvSpPr>
          <p:nvPr>
            <p:ph type="title"/>
          </p:nvPr>
        </p:nvSpPr>
        <p:spPr>
          <a:xfrm>
            <a:off x="1299469" y="1371600"/>
            <a:ext cx="9593062" cy="864705"/>
          </a:xfrm>
        </p:spPr>
        <p:txBody>
          <a:bodyPr/>
          <a:lstStyle/>
          <a:p>
            <a:pPr algn="ctr"/>
            <a:r>
              <a:rPr lang="en-US" sz="3600" b="1" dirty="0">
                <a:solidFill>
                  <a:srgbClr val="002060"/>
                </a:solidFill>
              </a:rPr>
              <a:t>Additional Resources</a:t>
            </a:r>
          </a:p>
        </p:txBody>
      </p:sp>
      <p:sp>
        <p:nvSpPr>
          <p:cNvPr id="3" name="Content Placeholder 2">
            <a:extLst>
              <a:ext uri="{FF2B5EF4-FFF2-40B4-BE49-F238E27FC236}">
                <a16:creationId xmlns:a16="http://schemas.microsoft.com/office/drawing/2014/main" id="{FD3DAA99-EF47-4DE7-855B-FD37D3AD20AF}"/>
              </a:ext>
            </a:extLst>
          </p:cNvPr>
          <p:cNvSpPr>
            <a:spLocks noGrp="1"/>
          </p:cNvSpPr>
          <p:nvPr>
            <p:ph idx="1"/>
          </p:nvPr>
        </p:nvSpPr>
        <p:spPr>
          <a:xfrm>
            <a:off x="1622728" y="2413945"/>
            <a:ext cx="8946541" cy="4195481"/>
          </a:xfrm>
        </p:spPr>
        <p:txBody>
          <a:bodyPr>
            <a:normAutofit/>
          </a:bodyPr>
          <a:lstStyle/>
          <a:p>
            <a:r>
              <a:rPr lang="en-US" dirty="0"/>
              <a:t>Olive View’s resident website: </a:t>
            </a:r>
            <a:r>
              <a:rPr lang="en-US" dirty="0">
                <a:hlinkClick r:id="rId2"/>
              </a:rPr>
              <a:t>https://www.oliveviewim.org/service/ovwards/</a:t>
            </a:r>
            <a:endParaRPr lang="en-US" dirty="0"/>
          </a:p>
          <a:p>
            <a:pPr lvl="1"/>
            <a:r>
              <a:rPr lang="en-US" dirty="0"/>
              <a:t>Take a moment to review the General Medicine Wards Curriculum to familiarize yourself with the residents educational goals. </a:t>
            </a:r>
          </a:p>
          <a:p>
            <a:r>
              <a:rPr lang="en-US" dirty="0"/>
              <a:t>Ward attending guidelines</a:t>
            </a:r>
          </a:p>
          <a:p>
            <a:endParaRPr lang="en-US" dirty="0"/>
          </a:p>
        </p:txBody>
      </p:sp>
      <p:pic>
        <p:nvPicPr>
          <p:cNvPr id="4" name="Picture 3" descr="Text&#10;&#10;Description automatically generated">
            <a:extLst>
              <a:ext uri="{FF2B5EF4-FFF2-40B4-BE49-F238E27FC236}">
                <a16:creationId xmlns:a16="http://schemas.microsoft.com/office/drawing/2014/main" id="{9FBB7861-F24E-479A-ACFC-99945B7E8B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6999" y="0"/>
            <a:ext cx="6858000" cy="1371600"/>
          </a:xfrm>
          <a:prstGeom prst="rect">
            <a:avLst/>
          </a:prstGeom>
          <a:noFill/>
        </p:spPr>
      </p:pic>
    </p:spTree>
    <p:extLst>
      <p:ext uri="{BB962C8B-B14F-4D97-AF65-F5344CB8AC3E}">
        <p14:creationId xmlns:p14="http://schemas.microsoft.com/office/powerpoint/2010/main" val="3103290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9429-151B-4FF7-9F23-680A87CD0065}"/>
              </a:ext>
            </a:extLst>
          </p:cNvPr>
          <p:cNvSpPr>
            <a:spLocks noGrp="1"/>
          </p:cNvSpPr>
          <p:nvPr>
            <p:ph type="title"/>
          </p:nvPr>
        </p:nvSpPr>
        <p:spPr>
          <a:xfrm>
            <a:off x="1299469" y="1371600"/>
            <a:ext cx="9593062" cy="864705"/>
          </a:xfrm>
        </p:spPr>
        <p:txBody>
          <a:bodyPr/>
          <a:lstStyle/>
          <a:p>
            <a:pPr algn="ctr"/>
            <a:r>
              <a:rPr lang="en-US" sz="3600" b="1" dirty="0">
                <a:solidFill>
                  <a:srgbClr val="002060"/>
                </a:solidFill>
              </a:rPr>
              <a:t>Contact information</a:t>
            </a:r>
          </a:p>
        </p:txBody>
      </p:sp>
      <p:sp>
        <p:nvSpPr>
          <p:cNvPr id="3" name="Content Placeholder 2">
            <a:extLst>
              <a:ext uri="{FF2B5EF4-FFF2-40B4-BE49-F238E27FC236}">
                <a16:creationId xmlns:a16="http://schemas.microsoft.com/office/drawing/2014/main" id="{FD3DAA99-EF47-4DE7-855B-FD37D3AD20AF}"/>
              </a:ext>
            </a:extLst>
          </p:cNvPr>
          <p:cNvSpPr>
            <a:spLocks noGrp="1"/>
          </p:cNvSpPr>
          <p:nvPr>
            <p:ph idx="1"/>
          </p:nvPr>
        </p:nvSpPr>
        <p:spPr>
          <a:xfrm>
            <a:off x="1622728" y="2413945"/>
            <a:ext cx="8946541" cy="4195481"/>
          </a:xfrm>
        </p:spPr>
        <p:txBody>
          <a:bodyPr>
            <a:normAutofit fontScale="92500" lnSpcReduction="10000"/>
          </a:bodyPr>
          <a:lstStyle/>
          <a:p>
            <a:r>
              <a:rPr lang="en-US" dirty="0"/>
              <a:t>For any general questions regarding your ward rotation or coverage issues contact Dr. Rick Tennant, </a:t>
            </a:r>
            <a:r>
              <a:rPr lang="en-US" dirty="0">
                <a:hlinkClick r:id="rId2"/>
              </a:rPr>
              <a:t>rtennant@dhs.lacounty.gov</a:t>
            </a:r>
            <a:r>
              <a:rPr lang="en-US" dirty="0"/>
              <a:t>.  </a:t>
            </a:r>
          </a:p>
          <a:p>
            <a:r>
              <a:rPr lang="en-US" dirty="0"/>
              <a:t>For resident concerns contact the Chiefs Residents, </a:t>
            </a:r>
            <a:r>
              <a:rPr lang="en-US" dirty="0">
                <a:hlinkClick r:id="rId3"/>
              </a:rPr>
              <a:t>chiefs.ovmc@gmail.com</a:t>
            </a:r>
            <a:r>
              <a:rPr lang="en-US" dirty="0"/>
              <a:t> or the residency program direct Dr. Laxmi Suthar, </a:t>
            </a:r>
            <a:r>
              <a:rPr lang="en-US" dirty="0">
                <a:hlinkClick r:id="rId4"/>
              </a:rPr>
              <a:t>lsuthar@dhs.lacounty.gov</a:t>
            </a:r>
            <a:r>
              <a:rPr lang="en-US" dirty="0"/>
              <a:t>.</a:t>
            </a:r>
          </a:p>
          <a:p>
            <a:r>
              <a:rPr lang="en-US" dirty="0"/>
              <a:t>For 2</a:t>
            </a:r>
            <a:r>
              <a:rPr lang="en-US" baseline="30000" dirty="0"/>
              <a:t>nd</a:t>
            </a:r>
            <a:r>
              <a:rPr lang="en-US" dirty="0"/>
              <a:t> year medical student concerns contact either Dr. Matt McCullough (</a:t>
            </a:r>
            <a:r>
              <a:rPr lang="en-US" dirty="0">
                <a:hlinkClick r:id="rId5"/>
              </a:rPr>
              <a:t>mmccullough3@dhs.lacounty.gov</a:t>
            </a:r>
            <a:r>
              <a:rPr lang="en-US" dirty="0"/>
              <a:t>) or Dr. Jeison </a:t>
            </a:r>
            <a:r>
              <a:rPr lang="en-US" dirty="0" err="1"/>
              <a:t>Recinos</a:t>
            </a:r>
            <a:r>
              <a:rPr lang="en-US" dirty="0"/>
              <a:t> (</a:t>
            </a:r>
            <a:r>
              <a:rPr lang="en-US" dirty="0">
                <a:hlinkClick r:id="rId6"/>
              </a:rPr>
              <a:t>jrecinos@dhs.lacounty.gov</a:t>
            </a:r>
            <a:r>
              <a:rPr lang="en-US" dirty="0"/>
              <a:t>). </a:t>
            </a:r>
          </a:p>
          <a:p>
            <a:r>
              <a:rPr lang="en-US" dirty="0"/>
              <a:t>For 4</a:t>
            </a:r>
            <a:r>
              <a:rPr lang="en-US" baseline="30000" dirty="0"/>
              <a:t>th</a:t>
            </a:r>
            <a:r>
              <a:rPr lang="en-US" dirty="0"/>
              <a:t> year sub-intern or IMG concerns </a:t>
            </a:r>
            <a:r>
              <a:rPr lang="en-US"/>
              <a:t>contact Dr. Junya</a:t>
            </a:r>
            <a:r>
              <a:rPr lang="en-US" dirty="0"/>
              <a:t> </a:t>
            </a:r>
            <a:r>
              <a:rPr lang="en-US" dirty="0" err="1"/>
              <a:t>Kayano</a:t>
            </a:r>
            <a:r>
              <a:rPr lang="en-US" dirty="0"/>
              <a:t> (</a:t>
            </a:r>
            <a:r>
              <a:rPr lang="en-US" dirty="0">
                <a:hlinkClick r:id="rId7"/>
              </a:rPr>
              <a:t>jkayano@dhs.lacounty.gov</a:t>
            </a:r>
            <a:r>
              <a:rPr lang="en-US" dirty="0"/>
              <a:t>) </a:t>
            </a:r>
          </a:p>
          <a:p>
            <a:endParaRPr lang="en-US" dirty="0"/>
          </a:p>
        </p:txBody>
      </p:sp>
      <p:pic>
        <p:nvPicPr>
          <p:cNvPr id="4" name="Picture 3" descr="Text&#10;&#10;Description automatically generated">
            <a:extLst>
              <a:ext uri="{FF2B5EF4-FFF2-40B4-BE49-F238E27FC236}">
                <a16:creationId xmlns:a16="http://schemas.microsoft.com/office/drawing/2014/main" id="{9FBB7861-F24E-479A-ACFC-99945B7E8B8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666999" y="0"/>
            <a:ext cx="6858000" cy="1371600"/>
          </a:xfrm>
          <a:prstGeom prst="rect">
            <a:avLst/>
          </a:prstGeom>
          <a:noFill/>
        </p:spPr>
      </p:pic>
    </p:spTree>
    <p:extLst>
      <p:ext uri="{BB962C8B-B14F-4D97-AF65-F5344CB8AC3E}">
        <p14:creationId xmlns:p14="http://schemas.microsoft.com/office/powerpoint/2010/main" val="256556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FCCB0-A451-4EEB-A044-D42891CF2ABB}"/>
              </a:ext>
            </a:extLst>
          </p:cNvPr>
          <p:cNvSpPr>
            <a:spLocks noGrp="1"/>
          </p:cNvSpPr>
          <p:nvPr>
            <p:ph type="title"/>
          </p:nvPr>
        </p:nvSpPr>
        <p:spPr>
          <a:xfrm>
            <a:off x="4862850" y="1490412"/>
            <a:ext cx="2466297" cy="832852"/>
          </a:xfrm>
        </p:spPr>
        <p:txBody>
          <a:bodyPr>
            <a:normAutofit/>
          </a:bodyPr>
          <a:lstStyle/>
          <a:p>
            <a:r>
              <a:rPr lang="en-US" b="1" dirty="0">
                <a:solidFill>
                  <a:srgbClr val="002060"/>
                </a:solidFill>
              </a:rPr>
              <a:t>Welcome!</a:t>
            </a:r>
          </a:p>
        </p:txBody>
      </p:sp>
      <p:sp>
        <p:nvSpPr>
          <p:cNvPr id="3" name="Content Placeholder 2">
            <a:extLst>
              <a:ext uri="{FF2B5EF4-FFF2-40B4-BE49-F238E27FC236}">
                <a16:creationId xmlns:a16="http://schemas.microsoft.com/office/drawing/2014/main" id="{6FD9CB3B-0F7E-4DD6-85DF-B69ADF9E5A04}"/>
              </a:ext>
            </a:extLst>
          </p:cNvPr>
          <p:cNvSpPr>
            <a:spLocks noGrp="1"/>
          </p:cNvSpPr>
          <p:nvPr>
            <p:ph idx="1"/>
          </p:nvPr>
        </p:nvSpPr>
        <p:spPr>
          <a:xfrm>
            <a:off x="1622727" y="2323264"/>
            <a:ext cx="8946541" cy="4195481"/>
          </a:xfrm>
        </p:spPr>
        <p:txBody>
          <a:bodyPr>
            <a:normAutofit/>
          </a:bodyPr>
          <a:lstStyle/>
          <a:p>
            <a:pPr marL="0" indent="0">
              <a:buNone/>
            </a:pPr>
            <a:r>
              <a:rPr lang="en-US" dirty="0"/>
              <a:t>We appreciate your time and energy as a ward attending, but more importantly, so do the residents and our patients.  </a:t>
            </a:r>
          </a:p>
          <a:p>
            <a:pPr marL="0" indent="0">
              <a:buNone/>
            </a:pPr>
            <a:r>
              <a:rPr lang="en-US" dirty="0"/>
              <a:t>Wards is one of the core experience of being a resident – it lays the foundation for our medical knowledge but also our practice style, our communication and our emotional health for our career.  All of these are things that you, as an attending, have the opportunity to make an impact on.  </a:t>
            </a:r>
          </a:p>
          <a:p>
            <a:pPr marL="0" indent="0">
              <a:buNone/>
            </a:pPr>
            <a:r>
              <a:rPr lang="en-US" dirty="0"/>
              <a:t>We encourage you to embrace the opportunity you have while practicing here to be a special presence in the lives of our patients and our residents. </a:t>
            </a:r>
          </a:p>
          <a:p>
            <a:pPr marL="0" indent="0">
              <a:buNone/>
            </a:pPr>
            <a:endParaRPr lang="en-US" dirty="0"/>
          </a:p>
        </p:txBody>
      </p:sp>
      <p:pic>
        <p:nvPicPr>
          <p:cNvPr id="4" name="Picture 3" descr="Text&#10;&#10;Description automatically generated">
            <a:extLst>
              <a:ext uri="{FF2B5EF4-FFF2-40B4-BE49-F238E27FC236}">
                <a16:creationId xmlns:a16="http://schemas.microsoft.com/office/drawing/2014/main" id="{E7DC145F-5B47-4212-8DD5-078C11F23D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8" y="0"/>
            <a:ext cx="6858000" cy="1371600"/>
          </a:xfrm>
          <a:prstGeom prst="rect">
            <a:avLst/>
          </a:prstGeom>
          <a:noFill/>
        </p:spPr>
      </p:pic>
    </p:spTree>
    <p:extLst>
      <p:ext uri="{BB962C8B-B14F-4D97-AF65-F5344CB8AC3E}">
        <p14:creationId xmlns:p14="http://schemas.microsoft.com/office/powerpoint/2010/main" val="2006857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3DE47-79F4-40DF-8B74-CF4D5169E4B1}"/>
              </a:ext>
            </a:extLst>
          </p:cNvPr>
          <p:cNvSpPr>
            <a:spLocks noGrp="1"/>
          </p:cNvSpPr>
          <p:nvPr>
            <p:ph type="title"/>
          </p:nvPr>
        </p:nvSpPr>
        <p:spPr>
          <a:xfrm>
            <a:off x="2056088" y="1521474"/>
            <a:ext cx="8079823" cy="1325563"/>
          </a:xfrm>
        </p:spPr>
        <p:txBody>
          <a:bodyPr/>
          <a:lstStyle/>
          <a:p>
            <a:r>
              <a:rPr lang="en-US" b="1" dirty="0">
                <a:solidFill>
                  <a:srgbClr val="002060"/>
                </a:solidFill>
              </a:rPr>
              <a:t>Essential updates for the new year</a:t>
            </a:r>
          </a:p>
        </p:txBody>
      </p:sp>
      <p:sp>
        <p:nvSpPr>
          <p:cNvPr id="3" name="Content Placeholder 2">
            <a:extLst>
              <a:ext uri="{FF2B5EF4-FFF2-40B4-BE49-F238E27FC236}">
                <a16:creationId xmlns:a16="http://schemas.microsoft.com/office/drawing/2014/main" id="{2DA8E738-03EA-408A-924D-CB645A86571E}"/>
              </a:ext>
            </a:extLst>
          </p:cNvPr>
          <p:cNvSpPr>
            <a:spLocks noGrp="1"/>
          </p:cNvSpPr>
          <p:nvPr>
            <p:ph idx="1"/>
          </p:nvPr>
        </p:nvSpPr>
        <p:spPr>
          <a:xfrm>
            <a:off x="838199" y="2847037"/>
            <a:ext cx="10515600" cy="4351338"/>
          </a:xfrm>
        </p:spPr>
        <p:txBody>
          <a:bodyPr/>
          <a:lstStyle/>
          <a:p>
            <a:r>
              <a:rPr lang="en-US" dirty="0"/>
              <a:t>Revised expectations for attendings</a:t>
            </a:r>
          </a:p>
          <a:p>
            <a:r>
              <a:rPr lang="en-US" dirty="0"/>
              <a:t>Updated Interdisciplinary Team Communication and Rounds format</a:t>
            </a:r>
          </a:p>
        </p:txBody>
      </p:sp>
      <p:pic>
        <p:nvPicPr>
          <p:cNvPr id="4" name="Picture 3" descr="Text&#10;&#10;Description automatically generated">
            <a:extLst>
              <a:ext uri="{FF2B5EF4-FFF2-40B4-BE49-F238E27FC236}">
                <a16:creationId xmlns:a16="http://schemas.microsoft.com/office/drawing/2014/main" id="{7288FABA-D39A-4D2C-ADF0-40E118A7F1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0"/>
            <a:ext cx="6858000" cy="1371600"/>
          </a:xfrm>
          <a:prstGeom prst="rect">
            <a:avLst/>
          </a:prstGeom>
          <a:noFill/>
        </p:spPr>
      </p:pic>
    </p:spTree>
    <p:extLst>
      <p:ext uri="{BB962C8B-B14F-4D97-AF65-F5344CB8AC3E}">
        <p14:creationId xmlns:p14="http://schemas.microsoft.com/office/powerpoint/2010/main" val="2057713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B2DD8-4137-41B4-8482-537BB09939DA}"/>
              </a:ext>
            </a:extLst>
          </p:cNvPr>
          <p:cNvSpPr>
            <a:spLocks noGrp="1"/>
          </p:cNvSpPr>
          <p:nvPr>
            <p:ph type="title"/>
          </p:nvPr>
        </p:nvSpPr>
        <p:spPr>
          <a:xfrm>
            <a:off x="676579" y="1603328"/>
            <a:ext cx="10606085" cy="996461"/>
          </a:xfrm>
        </p:spPr>
        <p:txBody>
          <a:bodyPr>
            <a:noAutofit/>
          </a:bodyPr>
          <a:lstStyle/>
          <a:p>
            <a:pPr algn="ctr"/>
            <a:r>
              <a:rPr lang="en-US" sz="3600" b="1" dirty="0">
                <a:solidFill>
                  <a:srgbClr val="002060"/>
                </a:solidFill>
              </a:rPr>
              <a:t>Revised Attending Expectations: Mandatory In-house hours 9AM – 4PM on week days</a:t>
            </a:r>
          </a:p>
        </p:txBody>
      </p:sp>
      <p:sp>
        <p:nvSpPr>
          <p:cNvPr id="3" name="Content Placeholder 2">
            <a:extLst>
              <a:ext uri="{FF2B5EF4-FFF2-40B4-BE49-F238E27FC236}">
                <a16:creationId xmlns:a16="http://schemas.microsoft.com/office/drawing/2014/main" id="{363CD1B4-0764-4B75-83B4-4B0550B3BCB2}"/>
              </a:ext>
            </a:extLst>
          </p:cNvPr>
          <p:cNvSpPr>
            <a:spLocks noGrp="1"/>
          </p:cNvSpPr>
          <p:nvPr>
            <p:ph idx="1"/>
          </p:nvPr>
        </p:nvSpPr>
        <p:spPr>
          <a:xfrm>
            <a:off x="838200" y="2914780"/>
            <a:ext cx="10515600" cy="2686863"/>
          </a:xfrm>
        </p:spPr>
        <p:txBody>
          <a:bodyPr>
            <a:normAutofit lnSpcReduction="10000"/>
          </a:bodyPr>
          <a:lstStyle/>
          <a:p>
            <a:r>
              <a:rPr lang="en-US" dirty="0"/>
              <a:t>All weekdays except Long-call (</a:t>
            </a:r>
            <a:r>
              <a:rPr lang="en-US" dirty="0" err="1"/>
              <a:t>ie</a:t>
            </a:r>
            <a:r>
              <a:rPr lang="en-US" dirty="0"/>
              <a:t>, non-call, Short-call and Medium-call days):</a:t>
            </a:r>
          </a:p>
          <a:p>
            <a:pPr lvl="1"/>
            <a:r>
              <a:rPr lang="en-US" dirty="0"/>
              <a:t>Attendings are required to be in hospital no later than 9am.</a:t>
            </a:r>
          </a:p>
          <a:p>
            <a:pPr lvl="1"/>
            <a:r>
              <a:rPr lang="en-US" dirty="0"/>
              <a:t>Attendings are required to stay in hospital until 4pm to supervise and teach your ward teams (interns cannot sign out until 4:00pm).</a:t>
            </a:r>
          </a:p>
          <a:p>
            <a:pPr lvl="1"/>
            <a:r>
              <a:rPr lang="en-US" dirty="0"/>
              <a:t>It is expected that attendings be available by pager until the all house-staff on your service has signed out for the day.</a:t>
            </a:r>
          </a:p>
          <a:p>
            <a:pPr lvl="1"/>
            <a:endParaRPr lang="en-US" dirty="0"/>
          </a:p>
          <a:p>
            <a:endParaRPr lang="en-US" dirty="0"/>
          </a:p>
        </p:txBody>
      </p:sp>
      <p:pic>
        <p:nvPicPr>
          <p:cNvPr id="4" name="Picture 3" descr="Text&#10;&#10;Description automatically generated">
            <a:extLst>
              <a:ext uri="{FF2B5EF4-FFF2-40B4-BE49-F238E27FC236}">
                <a16:creationId xmlns:a16="http://schemas.microsoft.com/office/drawing/2014/main" id="{B2D43134-612D-432C-9C20-176806217D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0622" y="0"/>
            <a:ext cx="6858000" cy="1371600"/>
          </a:xfrm>
          <a:prstGeom prst="rect">
            <a:avLst/>
          </a:prstGeom>
          <a:noFill/>
        </p:spPr>
      </p:pic>
    </p:spTree>
    <p:extLst>
      <p:ext uri="{BB962C8B-B14F-4D97-AF65-F5344CB8AC3E}">
        <p14:creationId xmlns:p14="http://schemas.microsoft.com/office/powerpoint/2010/main" val="4232211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B71C0D-4AB2-463E-B2FD-F9D550E289C5}"/>
              </a:ext>
            </a:extLst>
          </p:cNvPr>
          <p:cNvSpPr>
            <a:spLocks noGrp="1"/>
          </p:cNvSpPr>
          <p:nvPr>
            <p:ph idx="1"/>
          </p:nvPr>
        </p:nvSpPr>
        <p:spPr>
          <a:xfrm>
            <a:off x="838200" y="2394136"/>
            <a:ext cx="10515600" cy="4328991"/>
          </a:xfrm>
        </p:spPr>
        <p:txBody>
          <a:bodyPr>
            <a:normAutofit/>
          </a:bodyPr>
          <a:lstStyle/>
          <a:p>
            <a:r>
              <a:rPr lang="en-US" dirty="0"/>
              <a:t>On long call, attendings may come into the hospital by 10am to accommodate staffing patients later in the day. </a:t>
            </a:r>
          </a:p>
          <a:p>
            <a:r>
              <a:rPr lang="en-US" dirty="0"/>
              <a:t>It is expected that the long call attending staffs at least 6 patients on the long call day and be available by phone/pager overnight for their team.</a:t>
            </a:r>
          </a:p>
          <a:p>
            <a:r>
              <a:rPr lang="en-US" dirty="0"/>
              <a:t>It is expected the long call attending dismisses the senior resident no later than 11am on the post long call day. </a:t>
            </a:r>
          </a:p>
          <a:p>
            <a:pPr lvl="1"/>
            <a:r>
              <a:rPr lang="en-US" dirty="0"/>
              <a:t>We continue to violate the 24+4 ACGME resident work hour rule on the wards and may be cited for this in the near future!</a:t>
            </a:r>
          </a:p>
        </p:txBody>
      </p:sp>
      <p:pic>
        <p:nvPicPr>
          <p:cNvPr id="4" name="Picture 3" descr="Text&#10;&#10;Description automatically generated">
            <a:extLst>
              <a:ext uri="{FF2B5EF4-FFF2-40B4-BE49-F238E27FC236}">
                <a16:creationId xmlns:a16="http://schemas.microsoft.com/office/drawing/2014/main" id="{6B9C34FC-C856-4B96-BE7E-614C8FC9D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4783" y="0"/>
            <a:ext cx="6858000" cy="1371600"/>
          </a:xfrm>
          <a:prstGeom prst="rect">
            <a:avLst/>
          </a:prstGeom>
          <a:noFill/>
        </p:spPr>
      </p:pic>
      <p:sp>
        <p:nvSpPr>
          <p:cNvPr id="5" name="TextBox 4">
            <a:extLst>
              <a:ext uri="{FF2B5EF4-FFF2-40B4-BE49-F238E27FC236}">
                <a16:creationId xmlns:a16="http://schemas.microsoft.com/office/drawing/2014/main" id="{E2BC80DE-8635-4C0C-A3D9-BACB8E418DE9}"/>
              </a:ext>
            </a:extLst>
          </p:cNvPr>
          <p:cNvSpPr txBox="1"/>
          <p:nvPr/>
        </p:nvSpPr>
        <p:spPr>
          <a:xfrm>
            <a:off x="1876518" y="1535837"/>
            <a:ext cx="8438964" cy="923330"/>
          </a:xfrm>
          <a:prstGeom prst="rect">
            <a:avLst/>
          </a:prstGeom>
          <a:noFill/>
        </p:spPr>
        <p:txBody>
          <a:bodyPr wrap="square" rtlCol="0">
            <a:spAutoFit/>
          </a:bodyPr>
          <a:lstStyle/>
          <a:p>
            <a:r>
              <a:rPr lang="en-US" sz="3600" b="1" dirty="0">
                <a:solidFill>
                  <a:srgbClr val="002060"/>
                </a:solidFill>
                <a:latin typeface="+mj-lt"/>
              </a:rPr>
              <a:t>Revised Attending Expectations: Long call</a:t>
            </a:r>
          </a:p>
          <a:p>
            <a:endParaRPr lang="en-US" dirty="0"/>
          </a:p>
        </p:txBody>
      </p:sp>
    </p:spTree>
    <p:extLst>
      <p:ext uri="{BB962C8B-B14F-4D97-AF65-F5344CB8AC3E}">
        <p14:creationId xmlns:p14="http://schemas.microsoft.com/office/powerpoint/2010/main" val="321480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27EE-8987-4BB3-8825-0135D1E77A2D}"/>
              </a:ext>
            </a:extLst>
          </p:cNvPr>
          <p:cNvSpPr>
            <a:spLocks noGrp="1"/>
          </p:cNvSpPr>
          <p:nvPr>
            <p:ph type="title"/>
          </p:nvPr>
        </p:nvSpPr>
        <p:spPr>
          <a:xfrm>
            <a:off x="2140919" y="1545615"/>
            <a:ext cx="7910160" cy="969682"/>
          </a:xfrm>
        </p:spPr>
        <p:txBody>
          <a:bodyPr>
            <a:normAutofit/>
          </a:bodyPr>
          <a:lstStyle/>
          <a:p>
            <a:r>
              <a:rPr lang="en-US" sz="3600" b="1" dirty="0">
                <a:solidFill>
                  <a:srgbClr val="002060"/>
                </a:solidFill>
              </a:rPr>
              <a:t>Revised Attending Expectations: Weekends</a:t>
            </a:r>
          </a:p>
        </p:txBody>
      </p:sp>
      <p:sp>
        <p:nvSpPr>
          <p:cNvPr id="3" name="Content Placeholder 2">
            <a:extLst>
              <a:ext uri="{FF2B5EF4-FFF2-40B4-BE49-F238E27FC236}">
                <a16:creationId xmlns:a16="http://schemas.microsoft.com/office/drawing/2014/main" id="{EC03F809-D291-46B3-BAEF-BDE4F0A1850A}"/>
              </a:ext>
            </a:extLst>
          </p:cNvPr>
          <p:cNvSpPr>
            <a:spLocks noGrp="1"/>
          </p:cNvSpPr>
          <p:nvPr>
            <p:ph idx="1"/>
          </p:nvPr>
        </p:nvSpPr>
        <p:spPr>
          <a:xfrm>
            <a:off x="838199" y="2655121"/>
            <a:ext cx="10515600" cy="3678828"/>
          </a:xfrm>
        </p:spPr>
        <p:txBody>
          <a:bodyPr>
            <a:normAutofit lnSpcReduction="10000"/>
          </a:bodyPr>
          <a:lstStyle/>
          <a:p>
            <a:r>
              <a:rPr lang="en-US" dirty="0"/>
              <a:t>Non-call attendings are expected to be present in the hospital at least from 9am to 12pm.</a:t>
            </a:r>
          </a:p>
          <a:p>
            <a:r>
              <a:rPr lang="en-US" dirty="0"/>
              <a:t>On call-days, attendings can flex their schedule based on the flow of admissions and team census on the weekends.</a:t>
            </a:r>
          </a:p>
          <a:p>
            <a:r>
              <a:rPr lang="en-US" dirty="0"/>
              <a:t>It is expected that attendings be available by pager until the all housestaff on your service has signed out for the day and are able to come back into the hospital if there is an emergency.</a:t>
            </a:r>
          </a:p>
          <a:p>
            <a:pPr lvl="1"/>
            <a:r>
              <a:rPr lang="en-US" dirty="0"/>
              <a:t>On weekends </a:t>
            </a:r>
            <a:r>
              <a:rPr lang="en-US" dirty="0" err="1"/>
              <a:t>housestaff</a:t>
            </a:r>
            <a:r>
              <a:rPr lang="en-US" dirty="0"/>
              <a:t> can leave the hospital at 12pm if all work is done and will stay on pager until verbal sign out at 4pm. They must return to the hospital if patient care issues arise.</a:t>
            </a:r>
          </a:p>
          <a:p>
            <a:endParaRPr lang="en-US" dirty="0"/>
          </a:p>
        </p:txBody>
      </p:sp>
      <p:pic>
        <p:nvPicPr>
          <p:cNvPr id="4" name="Picture 3" descr="Text&#10;&#10;Description automatically generated">
            <a:extLst>
              <a:ext uri="{FF2B5EF4-FFF2-40B4-BE49-F238E27FC236}">
                <a16:creationId xmlns:a16="http://schemas.microsoft.com/office/drawing/2014/main" id="{3265B173-A5BA-4D77-A23D-2CED442763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9" y="34192"/>
            <a:ext cx="6858000" cy="1371600"/>
          </a:xfrm>
          <a:prstGeom prst="rect">
            <a:avLst/>
          </a:prstGeom>
          <a:noFill/>
        </p:spPr>
      </p:pic>
    </p:spTree>
    <p:extLst>
      <p:ext uri="{BB962C8B-B14F-4D97-AF65-F5344CB8AC3E}">
        <p14:creationId xmlns:p14="http://schemas.microsoft.com/office/powerpoint/2010/main" val="3245641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74C5C-1161-459E-B89F-56F948C22FB6}"/>
              </a:ext>
            </a:extLst>
          </p:cNvPr>
          <p:cNvSpPr>
            <a:spLocks noGrp="1"/>
          </p:cNvSpPr>
          <p:nvPr>
            <p:ph type="title"/>
          </p:nvPr>
        </p:nvSpPr>
        <p:spPr>
          <a:xfrm>
            <a:off x="2227184" y="1544899"/>
            <a:ext cx="7737629" cy="854283"/>
          </a:xfrm>
        </p:spPr>
        <p:txBody>
          <a:bodyPr/>
          <a:lstStyle/>
          <a:p>
            <a:r>
              <a:rPr lang="en-US" sz="3600" b="1" dirty="0">
                <a:solidFill>
                  <a:srgbClr val="002060"/>
                </a:solidFill>
              </a:rPr>
              <a:t>Revised Attending Expectations: General</a:t>
            </a:r>
          </a:p>
        </p:txBody>
      </p:sp>
      <p:sp>
        <p:nvSpPr>
          <p:cNvPr id="3" name="Content Placeholder 2">
            <a:extLst>
              <a:ext uri="{FF2B5EF4-FFF2-40B4-BE49-F238E27FC236}">
                <a16:creationId xmlns:a16="http://schemas.microsoft.com/office/drawing/2014/main" id="{A841866D-039D-4D98-98C4-70F056133DBF}"/>
              </a:ext>
            </a:extLst>
          </p:cNvPr>
          <p:cNvSpPr>
            <a:spLocks noGrp="1"/>
          </p:cNvSpPr>
          <p:nvPr>
            <p:ph idx="1"/>
          </p:nvPr>
        </p:nvSpPr>
        <p:spPr>
          <a:xfrm>
            <a:off x="838198" y="2411219"/>
            <a:ext cx="10515600" cy="4351338"/>
          </a:xfrm>
        </p:spPr>
        <p:txBody>
          <a:bodyPr>
            <a:normAutofit/>
          </a:bodyPr>
          <a:lstStyle/>
          <a:p>
            <a:r>
              <a:rPr lang="en-US" dirty="0"/>
              <a:t>Please ensure your residents leave rounds on weekdays no later than 11:30am to attend noon conference.</a:t>
            </a:r>
          </a:p>
          <a:p>
            <a:r>
              <a:rPr lang="en-US" dirty="0"/>
              <a:t>Telephone rounds are not permitted on the weekdays except for long call.</a:t>
            </a:r>
          </a:p>
          <a:p>
            <a:r>
              <a:rPr lang="en-US" dirty="0"/>
              <a:t>On non-call days, rounds should start at 9am. Make this an expectation that the team can adjust to.</a:t>
            </a:r>
          </a:p>
          <a:p>
            <a:r>
              <a:rPr lang="en-US" dirty="0"/>
              <a:t>Formal attending rounds should happen in person every day.</a:t>
            </a:r>
          </a:p>
          <a:p>
            <a:endParaRPr lang="en-US" dirty="0"/>
          </a:p>
          <a:p>
            <a:endParaRPr lang="en-US" dirty="0"/>
          </a:p>
        </p:txBody>
      </p:sp>
      <p:pic>
        <p:nvPicPr>
          <p:cNvPr id="4" name="Picture 3" descr="Text&#10;&#10;Description automatically generated">
            <a:extLst>
              <a:ext uri="{FF2B5EF4-FFF2-40B4-BE49-F238E27FC236}">
                <a16:creationId xmlns:a16="http://schemas.microsoft.com/office/drawing/2014/main" id="{1A2A756B-1633-4069-BFB5-6C9B22577C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9" y="65819"/>
            <a:ext cx="6858000" cy="1371600"/>
          </a:xfrm>
          <a:prstGeom prst="rect">
            <a:avLst/>
          </a:prstGeom>
          <a:noFill/>
        </p:spPr>
      </p:pic>
    </p:spTree>
    <p:extLst>
      <p:ext uri="{BB962C8B-B14F-4D97-AF65-F5344CB8AC3E}">
        <p14:creationId xmlns:p14="http://schemas.microsoft.com/office/powerpoint/2010/main" val="656921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35254-8EDA-42CA-98A4-B52E6275CA2F}"/>
              </a:ext>
            </a:extLst>
          </p:cNvPr>
          <p:cNvSpPr>
            <a:spLocks noGrp="1"/>
          </p:cNvSpPr>
          <p:nvPr>
            <p:ph type="title"/>
          </p:nvPr>
        </p:nvSpPr>
        <p:spPr>
          <a:xfrm>
            <a:off x="925009" y="1606310"/>
            <a:ext cx="10530228" cy="923500"/>
          </a:xfrm>
        </p:spPr>
        <p:txBody>
          <a:bodyPr>
            <a:normAutofit fontScale="90000"/>
          </a:bodyPr>
          <a:lstStyle/>
          <a:p>
            <a:r>
              <a:rPr lang="en-US" sz="3600" b="1" dirty="0">
                <a:solidFill>
                  <a:srgbClr val="002060"/>
                </a:solidFill>
              </a:rPr>
              <a:t>Interdisciplinary Team: Microsoft Teams based communication</a:t>
            </a:r>
          </a:p>
        </p:txBody>
      </p:sp>
      <p:sp>
        <p:nvSpPr>
          <p:cNvPr id="3" name="Content Placeholder 2">
            <a:extLst>
              <a:ext uri="{FF2B5EF4-FFF2-40B4-BE49-F238E27FC236}">
                <a16:creationId xmlns:a16="http://schemas.microsoft.com/office/drawing/2014/main" id="{D9F307A1-8C2A-4BEA-9DC6-C589F4BDEAC5}"/>
              </a:ext>
            </a:extLst>
          </p:cNvPr>
          <p:cNvSpPr>
            <a:spLocks noGrp="1"/>
          </p:cNvSpPr>
          <p:nvPr>
            <p:ph idx="1"/>
          </p:nvPr>
        </p:nvSpPr>
        <p:spPr>
          <a:xfrm>
            <a:off x="1622729" y="2764520"/>
            <a:ext cx="8946541" cy="3633913"/>
          </a:xfrm>
        </p:spPr>
        <p:txBody>
          <a:bodyPr/>
          <a:lstStyle/>
          <a:p>
            <a:r>
              <a:rPr lang="en-US" dirty="0"/>
              <a:t>MS Teams based asynchronous communication with UM, social work as well as residents.</a:t>
            </a:r>
          </a:p>
          <a:p>
            <a:pPr lvl="1"/>
            <a:r>
              <a:rPr lang="en-US" dirty="0"/>
              <a:t>HIPAA compliant.</a:t>
            </a:r>
          </a:p>
          <a:p>
            <a:r>
              <a:rPr lang="en-US" dirty="0"/>
              <a:t>Prior to your rotation ensure that you are able to log-in to MS Teams</a:t>
            </a:r>
          </a:p>
          <a:p>
            <a:pPr lvl="1"/>
            <a:r>
              <a:rPr lang="en-US" dirty="0"/>
              <a:t>Same username, password you would use for Orchid or </a:t>
            </a:r>
            <a:r>
              <a:rPr lang="en-US" dirty="0" err="1"/>
              <a:t>dhs</a:t>
            </a:r>
            <a:r>
              <a:rPr lang="en-US" dirty="0"/>
              <a:t> login. </a:t>
            </a:r>
          </a:p>
          <a:p>
            <a:pPr lvl="1"/>
            <a:r>
              <a:rPr lang="en-US" dirty="0"/>
              <a:t>Will need to be assigned to your ward team on the day you start your rotation – will be assigned by your UM case manager.</a:t>
            </a:r>
          </a:p>
        </p:txBody>
      </p:sp>
      <p:pic>
        <p:nvPicPr>
          <p:cNvPr id="4" name="Picture 3" descr="Text&#10;&#10;Description automatically generated">
            <a:extLst>
              <a:ext uri="{FF2B5EF4-FFF2-40B4-BE49-F238E27FC236}">
                <a16:creationId xmlns:a16="http://schemas.microsoft.com/office/drawing/2014/main" id="{0CE46D13-7BFE-49D4-BE74-174EEDEB20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0"/>
            <a:ext cx="6858000" cy="1371600"/>
          </a:xfrm>
          <a:prstGeom prst="rect">
            <a:avLst/>
          </a:prstGeom>
          <a:noFill/>
        </p:spPr>
      </p:pic>
    </p:spTree>
    <p:extLst>
      <p:ext uri="{BB962C8B-B14F-4D97-AF65-F5344CB8AC3E}">
        <p14:creationId xmlns:p14="http://schemas.microsoft.com/office/powerpoint/2010/main" val="28042149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59429-151B-4FF7-9F23-680A87CD0065}"/>
              </a:ext>
            </a:extLst>
          </p:cNvPr>
          <p:cNvSpPr>
            <a:spLocks noGrp="1"/>
          </p:cNvSpPr>
          <p:nvPr>
            <p:ph type="title"/>
          </p:nvPr>
        </p:nvSpPr>
        <p:spPr>
          <a:xfrm>
            <a:off x="1853455" y="1245155"/>
            <a:ext cx="8485085" cy="1068618"/>
          </a:xfrm>
        </p:spPr>
        <p:txBody>
          <a:bodyPr>
            <a:noAutofit/>
          </a:bodyPr>
          <a:lstStyle/>
          <a:p>
            <a:pPr algn="ctr"/>
            <a:r>
              <a:rPr lang="en-US" sz="3600" b="1" dirty="0">
                <a:solidFill>
                  <a:srgbClr val="002060"/>
                </a:solidFill>
              </a:rPr>
              <a:t>Interdisciplinary Team: Interdisciplinary Rounds</a:t>
            </a:r>
          </a:p>
        </p:txBody>
      </p:sp>
      <p:sp>
        <p:nvSpPr>
          <p:cNvPr id="3" name="Content Placeholder 2">
            <a:extLst>
              <a:ext uri="{FF2B5EF4-FFF2-40B4-BE49-F238E27FC236}">
                <a16:creationId xmlns:a16="http://schemas.microsoft.com/office/drawing/2014/main" id="{FD3DAA99-EF47-4DE7-855B-FD37D3AD20AF}"/>
              </a:ext>
            </a:extLst>
          </p:cNvPr>
          <p:cNvSpPr>
            <a:spLocks noGrp="1"/>
          </p:cNvSpPr>
          <p:nvPr>
            <p:ph idx="1"/>
          </p:nvPr>
        </p:nvSpPr>
        <p:spPr>
          <a:xfrm>
            <a:off x="1622728" y="2313773"/>
            <a:ext cx="8946541" cy="4195481"/>
          </a:xfrm>
        </p:spPr>
        <p:txBody>
          <a:bodyPr>
            <a:normAutofit lnSpcReduction="10000"/>
          </a:bodyPr>
          <a:lstStyle/>
          <a:p>
            <a:r>
              <a:rPr lang="en-US" dirty="0"/>
              <a:t>Revised method and meeting time started April 13</a:t>
            </a:r>
            <a:r>
              <a:rPr lang="en-US" baseline="30000" dirty="0"/>
              <a:t>th</a:t>
            </a:r>
            <a:r>
              <a:rPr lang="en-US" dirty="0"/>
              <a:t>, 2023</a:t>
            </a:r>
          </a:p>
          <a:p>
            <a:r>
              <a:rPr lang="en-US" dirty="0"/>
              <a:t>For </a:t>
            </a:r>
            <a:r>
              <a:rPr lang="en-US" b="1" dirty="0"/>
              <a:t>non-call</a:t>
            </a:r>
            <a:r>
              <a:rPr lang="en-US" dirty="0"/>
              <a:t> teams only: Meeting in the afternoon via MS Teams</a:t>
            </a:r>
            <a:endParaRPr lang="en-US" b="1" dirty="0"/>
          </a:p>
          <a:p>
            <a:pPr lvl="1"/>
            <a:r>
              <a:rPr lang="en-US" dirty="0"/>
              <a:t>Teams A-D between 1:30pm – 2:00pm</a:t>
            </a:r>
          </a:p>
          <a:p>
            <a:pPr lvl="1"/>
            <a:r>
              <a:rPr lang="en-US" dirty="0"/>
              <a:t>Teams E-H between 2:00pm – 2:30pm</a:t>
            </a:r>
          </a:p>
          <a:p>
            <a:r>
              <a:rPr lang="en-US" dirty="0"/>
              <a:t>Attending led, therefore mandatory attending presence</a:t>
            </a:r>
          </a:p>
          <a:p>
            <a:r>
              <a:rPr lang="en-US" dirty="0"/>
              <a:t>Scripted</a:t>
            </a:r>
          </a:p>
          <a:p>
            <a:r>
              <a:rPr lang="en-US" dirty="0"/>
              <a:t>Medicine team, Utilization Management, Social Work, Pharmacy, PT/OT and Financial will be present</a:t>
            </a:r>
          </a:p>
          <a:p>
            <a:r>
              <a:rPr lang="en-US" dirty="0"/>
              <a:t>All participants should have video on</a:t>
            </a:r>
          </a:p>
        </p:txBody>
      </p:sp>
      <p:pic>
        <p:nvPicPr>
          <p:cNvPr id="4" name="Picture 3" descr="Text&#10;&#10;Description automatically generated">
            <a:extLst>
              <a:ext uri="{FF2B5EF4-FFF2-40B4-BE49-F238E27FC236}">
                <a16:creationId xmlns:a16="http://schemas.microsoft.com/office/drawing/2014/main" id="{08683182-2FA7-42A5-9CF1-0F1258FA09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999" y="0"/>
            <a:ext cx="6858000" cy="1371600"/>
          </a:xfrm>
          <a:prstGeom prst="rect">
            <a:avLst/>
          </a:prstGeom>
          <a:noFill/>
        </p:spPr>
      </p:pic>
    </p:spTree>
    <p:extLst>
      <p:ext uri="{BB962C8B-B14F-4D97-AF65-F5344CB8AC3E}">
        <p14:creationId xmlns:p14="http://schemas.microsoft.com/office/powerpoint/2010/main" val="33168619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1257</TotalTime>
  <Words>1133</Words>
  <Application>Microsoft Office PowerPoint</Application>
  <PresentationFormat>Widescreen</PresentationFormat>
  <Paragraphs>92</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Ward Attending Orientation</vt:lpstr>
      <vt:lpstr>Welcome!</vt:lpstr>
      <vt:lpstr>Essential updates for the new year</vt:lpstr>
      <vt:lpstr>Revised Attending Expectations: Mandatory In-house hours 9AM – 4PM on week days</vt:lpstr>
      <vt:lpstr>PowerPoint Presentation</vt:lpstr>
      <vt:lpstr>Revised Attending Expectations: Weekends</vt:lpstr>
      <vt:lpstr>Revised Attending Expectations: General</vt:lpstr>
      <vt:lpstr>Interdisciplinary Team: Microsoft Teams based communication</vt:lpstr>
      <vt:lpstr>Interdisciplinary Team: Interdisciplinary Rounds</vt:lpstr>
      <vt:lpstr>Interdisciplinary Team: Interdisciplinary Rounds</vt:lpstr>
      <vt:lpstr>Interdisciplinary Team: Communication on call days</vt:lpstr>
      <vt:lpstr>Daily Schedule</vt:lpstr>
      <vt:lpstr>Additional Resources</vt:lpstr>
      <vt:lpstr>Contact information</vt:lpstr>
    </vt:vector>
  </TitlesOfParts>
  <Company>Olive View-UCLA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Year 2017-2018</dc:title>
  <dc:creator>Laxmi Suthar</dc:creator>
  <cp:lastModifiedBy>Richard Tennant</cp:lastModifiedBy>
  <cp:revision>66</cp:revision>
  <dcterms:created xsi:type="dcterms:W3CDTF">2017-06-09T17:33:00Z</dcterms:created>
  <dcterms:modified xsi:type="dcterms:W3CDTF">2023-06-24T17:40:17Z</dcterms:modified>
</cp:coreProperties>
</file>