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6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ian Van Den Burg" initials="BVDB" lastIdx="2" clrIdx="0">
    <p:extLst>
      <p:ext uri="{19B8F6BF-5375-455C-9EA6-DF929625EA0E}">
        <p15:presenceInfo xmlns:p15="http://schemas.microsoft.com/office/powerpoint/2012/main" userId="S::bvandenburg@dhs.lacounty.gov::81d3f59e-d4bf-48b5-9f3b-4acac9a1f5c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7DD007-601A-465C-ACC3-60843F0B9588}" v="65" dt="2022-03-31T18:46:50.9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Van Den Burg" userId="81d3f59e-d4bf-48b5-9f3b-4acac9a1f5c7" providerId="ADAL" clId="{5275CC81-3C99-4FF6-B8E8-41FF31F57BFF}"/>
    <pc:docChg chg="custSel modSld">
      <pc:chgData name="Brian Van Den Burg" userId="81d3f59e-d4bf-48b5-9f3b-4acac9a1f5c7" providerId="ADAL" clId="{5275CC81-3C99-4FF6-B8E8-41FF31F57BFF}" dt="2022-01-26T21:56:07.519" v="179" actId="20577"/>
      <pc:docMkLst>
        <pc:docMk/>
      </pc:docMkLst>
      <pc:sldChg chg="modSp mod">
        <pc:chgData name="Brian Van Den Burg" userId="81d3f59e-d4bf-48b5-9f3b-4acac9a1f5c7" providerId="ADAL" clId="{5275CC81-3C99-4FF6-B8E8-41FF31F57BFF}" dt="2022-01-26T21:56:07.519" v="179" actId="20577"/>
        <pc:sldMkLst>
          <pc:docMk/>
          <pc:sldMk cId="870901328" sldId="256"/>
        </pc:sldMkLst>
        <pc:spChg chg="mod">
          <ac:chgData name="Brian Van Den Burg" userId="81d3f59e-d4bf-48b5-9f3b-4acac9a1f5c7" providerId="ADAL" clId="{5275CC81-3C99-4FF6-B8E8-41FF31F57BFF}" dt="2022-01-26T20:49:30.820" v="166" actId="14100"/>
          <ac:spMkLst>
            <pc:docMk/>
            <pc:sldMk cId="870901328" sldId="256"/>
            <ac:spMk id="5" creationId="{8334318B-879E-43A6-A707-A4256262715C}"/>
          </ac:spMkLst>
        </pc:spChg>
        <pc:spChg chg="mod">
          <ac:chgData name="Brian Van Den Burg" userId="81d3f59e-d4bf-48b5-9f3b-4acac9a1f5c7" providerId="ADAL" clId="{5275CC81-3C99-4FF6-B8E8-41FF31F57BFF}" dt="2022-01-26T21:56:07.519" v="179" actId="20577"/>
          <ac:spMkLst>
            <pc:docMk/>
            <pc:sldMk cId="870901328" sldId="256"/>
            <ac:spMk id="58" creationId="{845FFB22-34BD-4094-A219-02993CA18D3A}"/>
          </ac:spMkLst>
        </pc:spChg>
        <pc:cxnChg chg="mod">
          <ac:chgData name="Brian Van Den Burg" userId="81d3f59e-d4bf-48b5-9f3b-4acac9a1f5c7" providerId="ADAL" clId="{5275CC81-3C99-4FF6-B8E8-41FF31F57BFF}" dt="2022-01-26T20:49:30.820" v="166" actId="14100"/>
          <ac:cxnSpMkLst>
            <pc:docMk/>
            <pc:sldMk cId="870901328" sldId="256"/>
            <ac:cxnSpMk id="44" creationId="{705C218D-95C8-4956-858C-77AB2E76F226}"/>
          </ac:cxnSpMkLst>
        </pc:cxnChg>
        <pc:cxnChg chg="mod">
          <ac:chgData name="Brian Van Den Burg" userId="81d3f59e-d4bf-48b5-9f3b-4acac9a1f5c7" providerId="ADAL" clId="{5275CC81-3C99-4FF6-B8E8-41FF31F57BFF}" dt="2022-01-26T20:34:35.065" v="66" actId="1076"/>
          <ac:cxnSpMkLst>
            <pc:docMk/>
            <pc:sldMk cId="870901328" sldId="256"/>
            <ac:cxnSpMk id="59" creationId="{C8859726-5B47-4351-A5AF-BAEFACC3B720}"/>
          </ac:cxnSpMkLst>
        </pc:cxnChg>
      </pc:sldChg>
    </pc:docChg>
  </pc:docChgLst>
  <pc:docChgLst>
    <pc:chgData name="Brian Van Den Burg" userId="81d3f59e-d4bf-48b5-9f3b-4acac9a1f5c7" providerId="ADAL" clId="{B67DD007-601A-465C-ACC3-60843F0B9588}"/>
    <pc:docChg chg="undo custSel addSld delSld modSld modMainMaster modNotesMaster">
      <pc:chgData name="Brian Van Den Burg" userId="81d3f59e-d4bf-48b5-9f3b-4acac9a1f5c7" providerId="ADAL" clId="{B67DD007-601A-465C-ACC3-60843F0B9588}" dt="2022-04-01T00:23:17.931" v="1629" actId="14100"/>
      <pc:docMkLst>
        <pc:docMk/>
      </pc:docMkLst>
      <pc:sldChg chg="modSp mod">
        <pc:chgData name="Brian Van Den Burg" userId="81d3f59e-d4bf-48b5-9f3b-4acac9a1f5c7" providerId="ADAL" clId="{B67DD007-601A-465C-ACC3-60843F0B9588}" dt="2022-03-31T18:46:50.997" v="1501"/>
        <pc:sldMkLst>
          <pc:docMk/>
          <pc:sldMk cId="870901328" sldId="256"/>
        </pc:sldMkLst>
        <pc:spChg chg="mod">
          <ac:chgData name="Brian Van Den Burg" userId="81d3f59e-d4bf-48b5-9f3b-4acac9a1f5c7" providerId="ADAL" clId="{B67DD007-601A-465C-ACC3-60843F0B9588}" dt="2022-03-31T18:46:50.997" v="1501"/>
          <ac:spMkLst>
            <pc:docMk/>
            <pc:sldMk cId="870901328" sldId="256"/>
            <ac:spMk id="5" creationId="{8334318B-879E-43A6-A707-A4256262715C}"/>
          </ac:spMkLst>
        </pc:spChg>
        <pc:spChg chg="mod">
          <ac:chgData name="Brian Van Den Burg" userId="81d3f59e-d4bf-48b5-9f3b-4acac9a1f5c7" providerId="ADAL" clId="{B67DD007-601A-465C-ACC3-60843F0B9588}" dt="2022-03-31T18:46:50.997" v="1501"/>
          <ac:spMkLst>
            <pc:docMk/>
            <pc:sldMk cId="870901328" sldId="256"/>
            <ac:spMk id="19" creationId="{948633CE-78D6-4137-9F60-2DA46AFDCDDC}"/>
          </ac:spMkLst>
        </pc:spChg>
        <pc:spChg chg="mod">
          <ac:chgData name="Brian Van Den Burg" userId="81d3f59e-d4bf-48b5-9f3b-4acac9a1f5c7" providerId="ADAL" clId="{B67DD007-601A-465C-ACC3-60843F0B9588}" dt="2022-03-31T18:46:50.997" v="1501"/>
          <ac:spMkLst>
            <pc:docMk/>
            <pc:sldMk cId="870901328" sldId="256"/>
            <ac:spMk id="20" creationId="{F398BC40-502C-403D-A600-9078202DDA7E}"/>
          </ac:spMkLst>
        </pc:spChg>
        <pc:spChg chg="mod">
          <ac:chgData name="Brian Van Den Burg" userId="81d3f59e-d4bf-48b5-9f3b-4acac9a1f5c7" providerId="ADAL" clId="{B67DD007-601A-465C-ACC3-60843F0B9588}" dt="2022-03-31T18:46:50.997" v="1501"/>
          <ac:spMkLst>
            <pc:docMk/>
            <pc:sldMk cId="870901328" sldId="256"/>
            <ac:spMk id="22" creationId="{C31C81FD-EA13-4DF8-B34A-AA5382A711B2}"/>
          </ac:spMkLst>
        </pc:spChg>
        <pc:spChg chg="mod">
          <ac:chgData name="Brian Van Den Burg" userId="81d3f59e-d4bf-48b5-9f3b-4acac9a1f5c7" providerId="ADAL" clId="{B67DD007-601A-465C-ACC3-60843F0B9588}" dt="2022-03-31T18:46:50.997" v="1501"/>
          <ac:spMkLst>
            <pc:docMk/>
            <pc:sldMk cId="870901328" sldId="256"/>
            <ac:spMk id="23" creationId="{31AA4764-650E-4524-8114-35491DA265AA}"/>
          </ac:spMkLst>
        </pc:spChg>
        <pc:spChg chg="mod">
          <ac:chgData name="Brian Van Den Burg" userId="81d3f59e-d4bf-48b5-9f3b-4acac9a1f5c7" providerId="ADAL" clId="{B67DD007-601A-465C-ACC3-60843F0B9588}" dt="2022-03-31T18:46:50.997" v="1501"/>
          <ac:spMkLst>
            <pc:docMk/>
            <pc:sldMk cId="870901328" sldId="256"/>
            <ac:spMk id="42" creationId="{BA10AE8B-8F63-4B28-BE8D-D5F2B34C0EBA}"/>
          </ac:spMkLst>
        </pc:spChg>
        <pc:spChg chg="mod">
          <ac:chgData name="Brian Van Den Burg" userId="81d3f59e-d4bf-48b5-9f3b-4acac9a1f5c7" providerId="ADAL" clId="{B67DD007-601A-465C-ACC3-60843F0B9588}" dt="2022-03-31T18:46:50.997" v="1501"/>
          <ac:spMkLst>
            <pc:docMk/>
            <pc:sldMk cId="870901328" sldId="256"/>
            <ac:spMk id="52" creationId="{FAE7C253-BCE4-48A0-9210-2EE04ADAABF0}"/>
          </ac:spMkLst>
        </pc:spChg>
        <pc:spChg chg="mod">
          <ac:chgData name="Brian Van Den Burg" userId="81d3f59e-d4bf-48b5-9f3b-4acac9a1f5c7" providerId="ADAL" clId="{B67DD007-601A-465C-ACC3-60843F0B9588}" dt="2022-03-31T18:46:50.997" v="1501"/>
          <ac:spMkLst>
            <pc:docMk/>
            <pc:sldMk cId="870901328" sldId="256"/>
            <ac:spMk id="53" creationId="{93BFD2E1-5BB9-45D7-AC72-339E30DDFE75}"/>
          </ac:spMkLst>
        </pc:spChg>
        <pc:spChg chg="mod">
          <ac:chgData name="Brian Van Den Burg" userId="81d3f59e-d4bf-48b5-9f3b-4acac9a1f5c7" providerId="ADAL" clId="{B67DD007-601A-465C-ACC3-60843F0B9588}" dt="2022-03-31T18:46:50.997" v="1501"/>
          <ac:spMkLst>
            <pc:docMk/>
            <pc:sldMk cId="870901328" sldId="256"/>
            <ac:spMk id="58" creationId="{845FFB22-34BD-4094-A219-02993CA18D3A}"/>
          </ac:spMkLst>
        </pc:spChg>
        <pc:cxnChg chg="mod">
          <ac:chgData name="Brian Van Den Burg" userId="81d3f59e-d4bf-48b5-9f3b-4acac9a1f5c7" providerId="ADAL" clId="{B67DD007-601A-465C-ACC3-60843F0B9588}" dt="2022-03-31T18:46:50.997" v="1501"/>
          <ac:cxnSpMkLst>
            <pc:docMk/>
            <pc:sldMk cId="870901328" sldId="256"/>
            <ac:cxnSpMk id="30" creationId="{6A3EFA12-2AC5-4FF2-8DC9-E9373AD13750}"/>
          </ac:cxnSpMkLst>
        </pc:cxnChg>
        <pc:cxnChg chg="mod">
          <ac:chgData name="Brian Van Den Burg" userId="81d3f59e-d4bf-48b5-9f3b-4acac9a1f5c7" providerId="ADAL" clId="{B67DD007-601A-465C-ACC3-60843F0B9588}" dt="2022-03-31T18:46:50.997" v="1501"/>
          <ac:cxnSpMkLst>
            <pc:docMk/>
            <pc:sldMk cId="870901328" sldId="256"/>
            <ac:cxnSpMk id="38" creationId="{180A01AB-AF7A-43E4-A2B9-A404458752BA}"/>
          </ac:cxnSpMkLst>
        </pc:cxnChg>
        <pc:cxnChg chg="mod">
          <ac:chgData name="Brian Van Den Burg" userId="81d3f59e-d4bf-48b5-9f3b-4acac9a1f5c7" providerId="ADAL" clId="{B67DD007-601A-465C-ACC3-60843F0B9588}" dt="2022-03-31T18:46:50.997" v="1501"/>
          <ac:cxnSpMkLst>
            <pc:docMk/>
            <pc:sldMk cId="870901328" sldId="256"/>
            <ac:cxnSpMk id="41" creationId="{48984D78-0361-474A-995E-011B572739A0}"/>
          </ac:cxnSpMkLst>
        </pc:cxnChg>
        <pc:cxnChg chg="mod">
          <ac:chgData name="Brian Van Den Burg" userId="81d3f59e-d4bf-48b5-9f3b-4acac9a1f5c7" providerId="ADAL" clId="{B67DD007-601A-465C-ACC3-60843F0B9588}" dt="2022-03-31T18:46:50.997" v="1501"/>
          <ac:cxnSpMkLst>
            <pc:docMk/>
            <pc:sldMk cId="870901328" sldId="256"/>
            <ac:cxnSpMk id="44" creationId="{705C218D-95C8-4956-858C-77AB2E76F226}"/>
          </ac:cxnSpMkLst>
        </pc:cxnChg>
        <pc:cxnChg chg="mod">
          <ac:chgData name="Brian Van Den Burg" userId="81d3f59e-d4bf-48b5-9f3b-4acac9a1f5c7" providerId="ADAL" clId="{B67DD007-601A-465C-ACC3-60843F0B9588}" dt="2022-03-31T18:46:50.997" v="1501"/>
          <ac:cxnSpMkLst>
            <pc:docMk/>
            <pc:sldMk cId="870901328" sldId="256"/>
            <ac:cxnSpMk id="47" creationId="{17027D60-C547-4ABC-A88A-3EA9D104F78E}"/>
          </ac:cxnSpMkLst>
        </pc:cxnChg>
        <pc:cxnChg chg="mod">
          <ac:chgData name="Brian Van Den Burg" userId="81d3f59e-d4bf-48b5-9f3b-4acac9a1f5c7" providerId="ADAL" clId="{B67DD007-601A-465C-ACC3-60843F0B9588}" dt="2022-03-31T18:46:50.997" v="1501"/>
          <ac:cxnSpMkLst>
            <pc:docMk/>
            <pc:sldMk cId="870901328" sldId="256"/>
            <ac:cxnSpMk id="48" creationId="{1DE2FDB4-ED14-43A9-AC1B-87E2FEDCE969}"/>
          </ac:cxnSpMkLst>
        </pc:cxnChg>
        <pc:cxnChg chg="mod">
          <ac:chgData name="Brian Van Den Burg" userId="81d3f59e-d4bf-48b5-9f3b-4acac9a1f5c7" providerId="ADAL" clId="{B67DD007-601A-465C-ACC3-60843F0B9588}" dt="2022-03-31T18:46:50.997" v="1501"/>
          <ac:cxnSpMkLst>
            <pc:docMk/>
            <pc:sldMk cId="870901328" sldId="256"/>
            <ac:cxnSpMk id="59" creationId="{C8859726-5B47-4351-A5AF-BAEFACC3B720}"/>
          </ac:cxnSpMkLst>
        </pc:cxnChg>
        <pc:cxnChg chg="mod">
          <ac:chgData name="Brian Van Den Burg" userId="81d3f59e-d4bf-48b5-9f3b-4acac9a1f5c7" providerId="ADAL" clId="{B67DD007-601A-465C-ACC3-60843F0B9588}" dt="2022-03-31T18:46:50.997" v="1501"/>
          <ac:cxnSpMkLst>
            <pc:docMk/>
            <pc:sldMk cId="870901328" sldId="256"/>
            <ac:cxnSpMk id="63" creationId="{69BE3D53-58A1-41E6-9B52-CC4666F3EAA7}"/>
          </ac:cxnSpMkLst>
        </pc:cxnChg>
      </pc:sldChg>
      <pc:sldChg chg="addSp delSp modSp new mod">
        <pc:chgData name="Brian Van Den Burg" userId="81d3f59e-d4bf-48b5-9f3b-4acac9a1f5c7" providerId="ADAL" clId="{B67DD007-601A-465C-ACC3-60843F0B9588}" dt="2022-04-01T00:23:17.931" v="1629" actId="14100"/>
        <pc:sldMkLst>
          <pc:docMk/>
          <pc:sldMk cId="3229248448" sldId="257"/>
        </pc:sldMkLst>
        <pc:spChg chg="del">
          <ac:chgData name="Brian Van Den Burg" userId="81d3f59e-d4bf-48b5-9f3b-4acac9a1f5c7" providerId="ADAL" clId="{B67DD007-601A-465C-ACC3-60843F0B9588}" dt="2022-03-30T19:40:11.797" v="2" actId="478"/>
          <ac:spMkLst>
            <pc:docMk/>
            <pc:sldMk cId="3229248448" sldId="257"/>
            <ac:spMk id="2" creationId="{A93A7A59-8E43-4A4A-AB5A-9575F6DBC227}"/>
          </ac:spMkLst>
        </pc:spChg>
        <pc:spChg chg="del">
          <ac:chgData name="Brian Van Den Burg" userId="81d3f59e-d4bf-48b5-9f3b-4acac9a1f5c7" providerId="ADAL" clId="{B67DD007-601A-465C-ACC3-60843F0B9588}" dt="2022-03-30T19:40:10.783" v="1" actId="478"/>
          <ac:spMkLst>
            <pc:docMk/>
            <pc:sldMk cId="3229248448" sldId="257"/>
            <ac:spMk id="3" creationId="{2F9A7FB9-855F-40AC-B1B3-C12C4DFEBB82}"/>
          </ac:spMkLst>
        </pc:spChg>
        <pc:spChg chg="add mod">
          <ac:chgData name="Brian Van Den Burg" userId="81d3f59e-d4bf-48b5-9f3b-4acac9a1f5c7" providerId="ADAL" clId="{B67DD007-601A-465C-ACC3-60843F0B9588}" dt="2022-04-01T00:19:01.131" v="1503" actId="14100"/>
          <ac:spMkLst>
            <pc:docMk/>
            <pc:sldMk cId="3229248448" sldId="257"/>
            <ac:spMk id="4" creationId="{9F60C827-F832-4FE1-8255-459C32DFC83B}"/>
          </ac:spMkLst>
        </pc:spChg>
        <pc:spChg chg="add mod">
          <ac:chgData name="Brian Van Den Burg" userId="81d3f59e-d4bf-48b5-9f3b-4acac9a1f5c7" providerId="ADAL" clId="{B67DD007-601A-465C-ACC3-60843F0B9588}" dt="2022-03-31T18:46:50.997" v="1501"/>
          <ac:spMkLst>
            <pc:docMk/>
            <pc:sldMk cId="3229248448" sldId="257"/>
            <ac:spMk id="5" creationId="{AA98FD8F-38FD-4AED-9B03-4974F055E62F}"/>
          </ac:spMkLst>
        </pc:spChg>
        <pc:spChg chg="add mod">
          <ac:chgData name="Brian Van Den Burg" userId="81d3f59e-d4bf-48b5-9f3b-4acac9a1f5c7" providerId="ADAL" clId="{B67DD007-601A-465C-ACC3-60843F0B9588}" dt="2022-03-31T18:46:50.997" v="1501"/>
          <ac:spMkLst>
            <pc:docMk/>
            <pc:sldMk cId="3229248448" sldId="257"/>
            <ac:spMk id="6" creationId="{CAED0F3C-3158-4DDD-9226-20AFEF937573}"/>
          </ac:spMkLst>
        </pc:spChg>
        <pc:spChg chg="add mod">
          <ac:chgData name="Brian Van Den Burg" userId="81d3f59e-d4bf-48b5-9f3b-4acac9a1f5c7" providerId="ADAL" clId="{B67DD007-601A-465C-ACC3-60843F0B9588}" dt="2022-03-31T18:46:50.997" v="1501"/>
          <ac:spMkLst>
            <pc:docMk/>
            <pc:sldMk cId="3229248448" sldId="257"/>
            <ac:spMk id="7" creationId="{E133109A-1C7A-4C2D-AA98-A98CFE4D665C}"/>
          </ac:spMkLst>
        </pc:spChg>
        <pc:spChg chg="add mod">
          <ac:chgData name="Brian Van Den Burg" userId="81d3f59e-d4bf-48b5-9f3b-4acac9a1f5c7" providerId="ADAL" clId="{B67DD007-601A-465C-ACC3-60843F0B9588}" dt="2022-03-31T18:46:50.997" v="1501"/>
          <ac:spMkLst>
            <pc:docMk/>
            <pc:sldMk cId="3229248448" sldId="257"/>
            <ac:spMk id="8" creationId="{9B81F479-A15D-48A2-A66C-4FEF3996A310}"/>
          </ac:spMkLst>
        </pc:spChg>
        <pc:spChg chg="add del mod">
          <ac:chgData name="Brian Van Den Burg" userId="81d3f59e-d4bf-48b5-9f3b-4acac9a1f5c7" providerId="ADAL" clId="{B67DD007-601A-465C-ACC3-60843F0B9588}" dt="2022-03-30T23:06:12.333" v="1234" actId="478"/>
          <ac:spMkLst>
            <pc:docMk/>
            <pc:sldMk cId="3229248448" sldId="257"/>
            <ac:spMk id="9" creationId="{52734E5D-CEF0-4F49-911E-1A166D262D7A}"/>
          </ac:spMkLst>
        </pc:spChg>
        <pc:spChg chg="add mod">
          <ac:chgData name="Brian Van Den Burg" userId="81d3f59e-d4bf-48b5-9f3b-4acac9a1f5c7" providerId="ADAL" clId="{B67DD007-601A-465C-ACC3-60843F0B9588}" dt="2022-04-01T00:22:16.301" v="1627" actId="20577"/>
          <ac:spMkLst>
            <pc:docMk/>
            <pc:sldMk cId="3229248448" sldId="257"/>
            <ac:spMk id="10" creationId="{745B3878-7C20-4194-8A22-1F3C2C003915}"/>
          </ac:spMkLst>
        </pc:spChg>
        <pc:spChg chg="add del mod">
          <ac:chgData name="Brian Van Den Burg" userId="81d3f59e-d4bf-48b5-9f3b-4acac9a1f5c7" providerId="ADAL" clId="{B67DD007-601A-465C-ACC3-60843F0B9588}" dt="2022-03-30T22:48:10.508" v="939" actId="478"/>
          <ac:spMkLst>
            <pc:docMk/>
            <pc:sldMk cId="3229248448" sldId="257"/>
            <ac:spMk id="11" creationId="{661FFB3B-4A52-4C1C-AD6D-DBD29347A016}"/>
          </ac:spMkLst>
        </pc:spChg>
        <pc:spChg chg="add del mod">
          <ac:chgData name="Brian Van Den Burg" userId="81d3f59e-d4bf-48b5-9f3b-4acac9a1f5c7" providerId="ADAL" clId="{B67DD007-601A-465C-ACC3-60843F0B9588}" dt="2022-03-30T20:31:46.305" v="240" actId="478"/>
          <ac:spMkLst>
            <pc:docMk/>
            <pc:sldMk cId="3229248448" sldId="257"/>
            <ac:spMk id="12" creationId="{7FB3E9FF-7A8E-4840-9A26-AD82764C2F53}"/>
          </ac:spMkLst>
        </pc:spChg>
        <pc:spChg chg="add del mod">
          <ac:chgData name="Brian Van Den Burg" userId="81d3f59e-d4bf-48b5-9f3b-4acac9a1f5c7" providerId="ADAL" clId="{B67DD007-601A-465C-ACC3-60843F0B9588}" dt="2022-03-30T20:31:54.993" v="243" actId="478"/>
          <ac:spMkLst>
            <pc:docMk/>
            <pc:sldMk cId="3229248448" sldId="257"/>
            <ac:spMk id="13" creationId="{44894603-55FC-4B4F-A112-081AF1015FF0}"/>
          </ac:spMkLst>
        </pc:spChg>
        <pc:spChg chg="add del mod">
          <ac:chgData name="Brian Van Den Burg" userId="81d3f59e-d4bf-48b5-9f3b-4acac9a1f5c7" providerId="ADAL" clId="{B67DD007-601A-465C-ACC3-60843F0B9588}" dt="2022-03-30T20:36:42.514" v="245" actId="478"/>
          <ac:spMkLst>
            <pc:docMk/>
            <pc:sldMk cId="3229248448" sldId="257"/>
            <ac:spMk id="14" creationId="{4F7A6FC7-99E5-49B0-A947-70A70FD768FE}"/>
          </ac:spMkLst>
        </pc:spChg>
        <pc:spChg chg="add mod">
          <ac:chgData name="Brian Van Den Burg" userId="81d3f59e-d4bf-48b5-9f3b-4acac9a1f5c7" providerId="ADAL" clId="{B67DD007-601A-465C-ACC3-60843F0B9588}" dt="2022-03-31T18:46:50.997" v="1501"/>
          <ac:spMkLst>
            <pc:docMk/>
            <pc:sldMk cId="3229248448" sldId="257"/>
            <ac:spMk id="15" creationId="{39290F31-7883-4811-BF53-1D6426BC9B6F}"/>
          </ac:spMkLst>
        </pc:spChg>
        <pc:spChg chg="add del mod">
          <ac:chgData name="Brian Van Den Burg" userId="81d3f59e-d4bf-48b5-9f3b-4acac9a1f5c7" providerId="ADAL" clId="{B67DD007-601A-465C-ACC3-60843F0B9588}" dt="2022-03-30T20:50:23.062" v="683" actId="478"/>
          <ac:spMkLst>
            <pc:docMk/>
            <pc:sldMk cId="3229248448" sldId="257"/>
            <ac:spMk id="16" creationId="{5164FA5C-5A0B-4798-91CC-B1E49975BA30}"/>
          </ac:spMkLst>
        </pc:spChg>
        <pc:spChg chg="add del mod">
          <ac:chgData name="Brian Van Den Burg" userId="81d3f59e-d4bf-48b5-9f3b-4acac9a1f5c7" providerId="ADAL" clId="{B67DD007-601A-465C-ACC3-60843F0B9588}" dt="2022-03-30T20:49:26.559" v="666" actId="478"/>
          <ac:spMkLst>
            <pc:docMk/>
            <pc:sldMk cId="3229248448" sldId="257"/>
            <ac:spMk id="17" creationId="{B8B718E0-D251-4217-AAD2-3DA581576705}"/>
          </ac:spMkLst>
        </pc:spChg>
        <pc:spChg chg="add mod">
          <ac:chgData name="Brian Van Den Burg" userId="81d3f59e-d4bf-48b5-9f3b-4acac9a1f5c7" providerId="ADAL" clId="{B67DD007-601A-465C-ACC3-60843F0B9588}" dt="2022-04-01T00:20:30.929" v="1591" actId="27107"/>
          <ac:spMkLst>
            <pc:docMk/>
            <pc:sldMk cId="3229248448" sldId="257"/>
            <ac:spMk id="18" creationId="{5FFC6234-03D0-4F81-B86E-373E04E624C6}"/>
          </ac:spMkLst>
        </pc:spChg>
        <pc:spChg chg="add mod">
          <ac:chgData name="Brian Van Den Burg" userId="81d3f59e-d4bf-48b5-9f3b-4acac9a1f5c7" providerId="ADAL" clId="{B67DD007-601A-465C-ACC3-60843F0B9588}" dt="2022-04-01T00:19:47.082" v="1545" actId="1076"/>
          <ac:spMkLst>
            <pc:docMk/>
            <pc:sldMk cId="3229248448" sldId="257"/>
            <ac:spMk id="19" creationId="{6D7A6729-1438-4DF0-B0C5-ECAABE7774A4}"/>
          </ac:spMkLst>
        </pc:spChg>
        <pc:spChg chg="add del mod">
          <ac:chgData name="Brian Van Den Burg" userId="81d3f59e-d4bf-48b5-9f3b-4acac9a1f5c7" providerId="ADAL" clId="{B67DD007-601A-465C-ACC3-60843F0B9588}" dt="2022-03-31T18:46:50.997" v="1501"/>
          <ac:spMkLst>
            <pc:docMk/>
            <pc:sldMk cId="3229248448" sldId="257"/>
            <ac:spMk id="49" creationId="{824CE294-7530-4F4A-A054-9C2F57F6DAC6}"/>
          </ac:spMkLst>
        </pc:spChg>
        <pc:spChg chg="add del mod">
          <ac:chgData name="Brian Van Den Burg" userId="81d3f59e-d4bf-48b5-9f3b-4acac9a1f5c7" providerId="ADAL" clId="{B67DD007-601A-465C-ACC3-60843F0B9588}" dt="2022-03-30T22:54:46.220" v="955" actId="478"/>
          <ac:spMkLst>
            <pc:docMk/>
            <pc:sldMk cId="3229248448" sldId="257"/>
            <ac:spMk id="58" creationId="{F0384716-9A15-4B8B-8DBD-BE129632CB35}"/>
          </ac:spMkLst>
        </pc:spChg>
        <pc:spChg chg="add mod">
          <ac:chgData name="Brian Van Den Burg" userId="81d3f59e-d4bf-48b5-9f3b-4acac9a1f5c7" providerId="ADAL" clId="{B67DD007-601A-465C-ACC3-60843F0B9588}" dt="2022-03-31T18:46:50.997" v="1501"/>
          <ac:spMkLst>
            <pc:docMk/>
            <pc:sldMk cId="3229248448" sldId="257"/>
            <ac:spMk id="59" creationId="{E09CFA23-9AC4-4E82-9A4C-6522A8971D0A}"/>
          </ac:spMkLst>
        </pc:spChg>
        <pc:spChg chg="add del mod">
          <ac:chgData name="Brian Van Den Burg" userId="81d3f59e-d4bf-48b5-9f3b-4acac9a1f5c7" providerId="ADAL" clId="{B67DD007-601A-465C-ACC3-60843F0B9588}" dt="2022-03-30T23:00:14.853" v="1014" actId="478"/>
          <ac:spMkLst>
            <pc:docMk/>
            <pc:sldMk cId="3229248448" sldId="257"/>
            <ac:spMk id="71" creationId="{66EF85DC-4AC6-4043-8400-BF5CEB80C39F}"/>
          </ac:spMkLst>
        </pc:spChg>
        <pc:spChg chg="add mod">
          <ac:chgData name="Brian Van Den Burg" userId="81d3f59e-d4bf-48b5-9f3b-4acac9a1f5c7" providerId="ADAL" clId="{B67DD007-601A-465C-ACC3-60843F0B9588}" dt="2022-03-31T18:46:50.997" v="1501"/>
          <ac:spMkLst>
            <pc:docMk/>
            <pc:sldMk cId="3229248448" sldId="257"/>
            <ac:spMk id="78" creationId="{150CF248-FDF0-4AD2-9020-3C309053048E}"/>
          </ac:spMkLst>
        </pc:spChg>
        <pc:spChg chg="add del mod">
          <ac:chgData name="Brian Van Den Burg" userId="81d3f59e-d4bf-48b5-9f3b-4acac9a1f5c7" providerId="ADAL" clId="{B67DD007-601A-465C-ACC3-60843F0B9588}" dt="2022-03-30T23:03:09.509" v="1206" actId="478"/>
          <ac:spMkLst>
            <pc:docMk/>
            <pc:sldMk cId="3229248448" sldId="257"/>
            <ac:spMk id="82" creationId="{848F440F-F900-4F91-8421-107A99650B53}"/>
          </ac:spMkLst>
        </pc:spChg>
        <pc:spChg chg="add mod">
          <ac:chgData name="Brian Van Den Burg" userId="81d3f59e-d4bf-48b5-9f3b-4acac9a1f5c7" providerId="ADAL" clId="{B67DD007-601A-465C-ACC3-60843F0B9588}" dt="2022-03-31T18:46:50.997" v="1501"/>
          <ac:spMkLst>
            <pc:docMk/>
            <pc:sldMk cId="3229248448" sldId="257"/>
            <ac:spMk id="83" creationId="{B2F614E8-3F05-4BC8-8FA8-00BC398A6EEA}"/>
          </ac:spMkLst>
        </pc:spChg>
        <pc:spChg chg="add mod">
          <ac:chgData name="Brian Van Den Burg" userId="81d3f59e-d4bf-48b5-9f3b-4acac9a1f5c7" providerId="ADAL" clId="{B67DD007-601A-465C-ACC3-60843F0B9588}" dt="2022-03-31T18:46:50.997" v="1501"/>
          <ac:spMkLst>
            <pc:docMk/>
            <pc:sldMk cId="3229248448" sldId="257"/>
            <ac:spMk id="84" creationId="{0FCB4B93-1509-4969-B9BE-DF188F636835}"/>
          </ac:spMkLst>
        </pc:spChg>
        <pc:spChg chg="add mod">
          <ac:chgData name="Brian Van Den Burg" userId="81d3f59e-d4bf-48b5-9f3b-4acac9a1f5c7" providerId="ADAL" clId="{B67DD007-601A-465C-ACC3-60843F0B9588}" dt="2022-03-31T18:46:50.997" v="1501"/>
          <ac:spMkLst>
            <pc:docMk/>
            <pc:sldMk cId="3229248448" sldId="257"/>
            <ac:spMk id="85" creationId="{ECE23012-0302-4027-9F9C-0D67C8AE4E2E}"/>
          </ac:spMkLst>
        </pc:spChg>
        <pc:spChg chg="add mod">
          <ac:chgData name="Brian Van Den Burg" userId="81d3f59e-d4bf-48b5-9f3b-4acac9a1f5c7" providerId="ADAL" clId="{B67DD007-601A-465C-ACC3-60843F0B9588}" dt="2022-04-01T00:21:44.979" v="1592" actId="1076"/>
          <ac:spMkLst>
            <pc:docMk/>
            <pc:sldMk cId="3229248448" sldId="257"/>
            <ac:spMk id="86" creationId="{96925E39-C4F9-4220-8804-CEE274E4FE1D}"/>
          </ac:spMkLst>
        </pc:spChg>
        <pc:spChg chg="add mod">
          <ac:chgData name="Brian Van Den Burg" userId="81d3f59e-d4bf-48b5-9f3b-4acac9a1f5c7" providerId="ADAL" clId="{B67DD007-601A-465C-ACC3-60843F0B9588}" dt="2022-03-31T18:46:50.997" v="1501"/>
          <ac:spMkLst>
            <pc:docMk/>
            <pc:sldMk cId="3229248448" sldId="257"/>
            <ac:spMk id="87" creationId="{5777EE73-F9C8-4CBC-9FA5-7A9F09EC030F}"/>
          </ac:spMkLst>
        </pc:spChg>
        <pc:spChg chg="add mod">
          <ac:chgData name="Brian Van Den Burg" userId="81d3f59e-d4bf-48b5-9f3b-4acac9a1f5c7" providerId="ADAL" clId="{B67DD007-601A-465C-ACC3-60843F0B9588}" dt="2022-03-31T18:46:50.997" v="1501"/>
          <ac:spMkLst>
            <pc:docMk/>
            <pc:sldMk cId="3229248448" sldId="257"/>
            <ac:spMk id="88" creationId="{4CA6EB78-83BD-4704-AFED-D552FD8D0E6C}"/>
          </ac:spMkLst>
        </pc:spChg>
        <pc:spChg chg="add mod">
          <ac:chgData name="Brian Van Den Burg" userId="81d3f59e-d4bf-48b5-9f3b-4acac9a1f5c7" providerId="ADAL" clId="{B67DD007-601A-465C-ACC3-60843F0B9588}" dt="2022-03-31T18:46:50.997" v="1501"/>
          <ac:spMkLst>
            <pc:docMk/>
            <pc:sldMk cId="3229248448" sldId="257"/>
            <ac:spMk id="89" creationId="{163ADAAF-547C-482F-88F9-B52907DEEB2D}"/>
          </ac:spMkLst>
        </pc:spChg>
        <pc:spChg chg="add del mod">
          <ac:chgData name="Brian Van Den Burg" userId="81d3f59e-d4bf-48b5-9f3b-4acac9a1f5c7" providerId="ADAL" clId="{B67DD007-601A-465C-ACC3-60843F0B9588}" dt="2022-03-30T23:04:43.549" v="1220" actId="478"/>
          <ac:spMkLst>
            <pc:docMk/>
            <pc:sldMk cId="3229248448" sldId="257"/>
            <ac:spMk id="90" creationId="{4B7572EF-5628-46BD-97FA-8BD01724837A}"/>
          </ac:spMkLst>
        </pc:spChg>
        <pc:spChg chg="add mod">
          <ac:chgData name="Brian Van Den Burg" userId="81d3f59e-d4bf-48b5-9f3b-4acac9a1f5c7" providerId="ADAL" clId="{B67DD007-601A-465C-ACC3-60843F0B9588}" dt="2022-04-01T00:21:59.370" v="1593" actId="6549"/>
          <ac:spMkLst>
            <pc:docMk/>
            <pc:sldMk cId="3229248448" sldId="257"/>
            <ac:spMk id="94" creationId="{290A8DFD-406D-4FE2-85DB-B4849C6308D6}"/>
          </ac:spMkLst>
        </pc:spChg>
        <pc:spChg chg="add mod">
          <ac:chgData name="Brian Van Den Burg" userId="81d3f59e-d4bf-48b5-9f3b-4acac9a1f5c7" providerId="ADAL" clId="{B67DD007-601A-465C-ACC3-60843F0B9588}" dt="2022-03-31T18:46:50.997" v="1501"/>
          <ac:spMkLst>
            <pc:docMk/>
            <pc:sldMk cId="3229248448" sldId="257"/>
            <ac:spMk id="95" creationId="{0C3A3EE8-FB08-42B6-8A80-FB2684F75D2F}"/>
          </ac:spMkLst>
        </pc:spChg>
        <pc:cxnChg chg="add mod">
          <ac:chgData name="Brian Van Den Burg" userId="81d3f59e-d4bf-48b5-9f3b-4acac9a1f5c7" providerId="ADAL" clId="{B67DD007-601A-465C-ACC3-60843F0B9588}" dt="2022-03-31T18:46:50.997" v="1501"/>
          <ac:cxnSpMkLst>
            <pc:docMk/>
            <pc:sldMk cId="3229248448" sldId="257"/>
            <ac:cxnSpMk id="21" creationId="{A6FEE330-F384-4847-87A3-F0CEC6EDA31D}"/>
          </ac:cxnSpMkLst>
        </pc:cxnChg>
        <pc:cxnChg chg="add mod">
          <ac:chgData name="Brian Van Den Burg" userId="81d3f59e-d4bf-48b5-9f3b-4acac9a1f5c7" providerId="ADAL" clId="{B67DD007-601A-465C-ACC3-60843F0B9588}" dt="2022-04-01T00:19:01.131" v="1503" actId="14100"/>
          <ac:cxnSpMkLst>
            <pc:docMk/>
            <pc:sldMk cId="3229248448" sldId="257"/>
            <ac:cxnSpMk id="23" creationId="{FFDE861A-7E58-4406-929C-37CDB40FB7CF}"/>
          </ac:cxnSpMkLst>
        </pc:cxnChg>
        <pc:cxnChg chg="add mod">
          <ac:chgData name="Brian Van Den Burg" userId="81d3f59e-d4bf-48b5-9f3b-4acac9a1f5c7" providerId="ADAL" clId="{B67DD007-601A-465C-ACC3-60843F0B9588}" dt="2022-03-31T18:46:50.997" v="1501"/>
          <ac:cxnSpMkLst>
            <pc:docMk/>
            <pc:sldMk cId="3229248448" sldId="257"/>
            <ac:cxnSpMk id="24" creationId="{03F18A75-1123-41E1-8D2E-5B3ED693BB4F}"/>
          </ac:cxnSpMkLst>
        </pc:cxnChg>
        <pc:cxnChg chg="add mod">
          <ac:chgData name="Brian Van Den Burg" userId="81d3f59e-d4bf-48b5-9f3b-4acac9a1f5c7" providerId="ADAL" clId="{B67DD007-601A-465C-ACC3-60843F0B9588}" dt="2022-03-31T18:46:50.997" v="1501"/>
          <ac:cxnSpMkLst>
            <pc:docMk/>
            <pc:sldMk cId="3229248448" sldId="257"/>
            <ac:cxnSpMk id="26" creationId="{81CCA0BB-C88B-4C53-97A4-497169DC1D5A}"/>
          </ac:cxnSpMkLst>
        </pc:cxnChg>
        <pc:cxnChg chg="add mod">
          <ac:chgData name="Brian Van Den Burg" userId="81d3f59e-d4bf-48b5-9f3b-4acac9a1f5c7" providerId="ADAL" clId="{B67DD007-601A-465C-ACC3-60843F0B9588}" dt="2022-03-31T18:46:50.997" v="1501"/>
          <ac:cxnSpMkLst>
            <pc:docMk/>
            <pc:sldMk cId="3229248448" sldId="257"/>
            <ac:cxnSpMk id="28" creationId="{85D6E7F2-6764-4757-82AC-37BBCC17A0AD}"/>
          </ac:cxnSpMkLst>
        </pc:cxnChg>
        <pc:cxnChg chg="add mod">
          <ac:chgData name="Brian Van Den Burg" userId="81d3f59e-d4bf-48b5-9f3b-4acac9a1f5c7" providerId="ADAL" clId="{B67DD007-601A-465C-ACC3-60843F0B9588}" dt="2022-03-31T18:46:50.997" v="1501"/>
          <ac:cxnSpMkLst>
            <pc:docMk/>
            <pc:sldMk cId="3229248448" sldId="257"/>
            <ac:cxnSpMk id="29" creationId="{6D490007-A017-458E-8B20-33D4690D07D7}"/>
          </ac:cxnSpMkLst>
        </pc:cxnChg>
        <pc:cxnChg chg="add mod">
          <ac:chgData name="Brian Van Den Burg" userId="81d3f59e-d4bf-48b5-9f3b-4acac9a1f5c7" providerId="ADAL" clId="{B67DD007-601A-465C-ACC3-60843F0B9588}" dt="2022-04-01T00:23:17.931" v="1629" actId="14100"/>
          <ac:cxnSpMkLst>
            <pc:docMk/>
            <pc:sldMk cId="3229248448" sldId="257"/>
            <ac:cxnSpMk id="31" creationId="{096E2718-83D7-4482-A039-038F32841AE7}"/>
          </ac:cxnSpMkLst>
        </pc:cxnChg>
        <pc:cxnChg chg="add mod">
          <ac:chgData name="Brian Van Den Burg" userId="81d3f59e-d4bf-48b5-9f3b-4acac9a1f5c7" providerId="ADAL" clId="{B67DD007-601A-465C-ACC3-60843F0B9588}" dt="2022-03-31T18:46:50.997" v="1501"/>
          <ac:cxnSpMkLst>
            <pc:docMk/>
            <pc:sldMk cId="3229248448" sldId="257"/>
            <ac:cxnSpMk id="35" creationId="{2CD51014-F262-426A-9219-58C9C84ED254}"/>
          </ac:cxnSpMkLst>
        </pc:cxnChg>
        <pc:cxnChg chg="add mod">
          <ac:chgData name="Brian Van Den Burg" userId="81d3f59e-d4bf-48b5-9f3b-4acac9a1f5c7" providerId="ADAL" clId="{B67DD007-601A-465C-ACC3-60843F0B9588}" dt="2022-03-31T18:46:50.997" v="1501"/>
          <ac:cxnSpMkLst>
            <pc:docMk/>
            <pc:sldMk cId="3229248448" sldId="257"/>
            <ac:cxnSpMk id="37" creationId="{34E67ECE-D35D-4834-9993-51D5C3319AB9}"/>
          </ac:cxnSpMkLst>
        </pc:cxnChg>
        <pc:cxnChg chg="add del mod">
          <ac:chgData name="Brian Van Den Burg" userId="81d3f59e-d4bf-48b5-9f3b-4acac9a1f5c7" providerId="ADAL" clId="{B67DD007-601A-465C-ACC3-60843F0B9588}" dt="2022-03-30T22:55:17.795" v="960" actId="478"/>
          <ac:cxnSpMkLst>
            <pc:docMk/>
            <pc:sldMk cId="3229248448" sldId="257"/>
            <ac:cxnSpMk id="48" creationId="{AB42D24F-A61E-46E3-92F1-87717D94D7DF}"/>
          </ac:cxnSpMkLst>
        </pc:cxnChg>
        <pc:cxnChg chg="add mod">
          <ac:chgData name="Brian Van Den Burg" userId="81d3f59e-d4bf-48b5-9f3b-4acac9a1f5c7" providerId="ADAL" clId="{B67DD007-601A-465C-ACC3-60843F0B9588}" dt="2022-03-31T18:46:50.997" v="1501"/>
          <ac:cxnSpMkLst>
            <pc:docMk/>
            <pc:sldMk cId="3229248448" sldId="257"/>
            <ac:cxnSpMk id="64" creationId="{060C9EDE-FAF9-4F1C-98A1-11635D2CFFD9}"/>
          </ac:cxnSpMkLst>
        </pc:cxnChg>
        <pc:cxnChg chg="add mod">
          <ac:chgData name="Brian Van Den Burg" userId="81d3f59e-d4bf-48b5-9f3b-4acac9a1f5c7" providerId="ADAL" clId="{B67DD007-601A-465C-ACC3-60843F0B9588}" dt="2022-03-31T18:46:50.997" v="1501"/>
          <ac:cxnSpMkLst>
            <pc:docMk/>
            <pc:sldMk cId="3229248448" sldId="257"/>
            <ac:cxnSpMk id="68" creationId="{EEB76FC7-3BC8-4F5D-8754-F72AB8B32E26}"/>
          </ac:cxnSpMkLst>
        </pc:cxnChg>
        <pc:cxnChg chg="add mod">
          <ac:chgData name="Brian Van Den Burg" userId="81d3f59e-d4bf-48b5-9f3b-4acac9a1f5c7" providerId="ADAL" clId="{B67DD007-601A-465C-ACC3-60843F0B9588}" dt="2022-03-31T18:46:50.997" v="1501"/>
          <ac:cxnSpMkLst>
            <pc:docMk/>
            <pc:sldMk cId="3229248448" sldId="257"/>
            <ac:cxnSpMk id="70" creationId="{137CBA0B-1E01-4A67-A8BB-9FEBBF403E0A}"/>
          </ac:cxnSpMkLst>
        </pc:cxnChg>
        <pc:cxnChg chg="add del mod">
          <ac:chgData name="Brian Van Den Burg" userId="81d3f59e-d4bf-48b5-9f3b-4acac9a1f5c7" providerId="ADAL" clId="{B67DD007-601A-465C-ACC3-60843F0B9588}" dt="2022-03-30T23:00:16.216" v="1015" actId="478"/>
          <ac:cxnSpMkLst>
            <pc:docMk/>
            <pc:sldMk cId="3229248448" sldId="257"/>
            <ac:cxnSpMk id="72" creationId="{9E775EDB-31FF-439A-9E66-23F34B65E95F}"/>
          </ac:cxnSpMkLst>
        </pc:cxnChg>
        <pc:cxnChg chg="add mod">
          <ac:chgData name="Brian Van Den Burg" userId="81d3f59e-d4bf-48b5-9f3b-4acac9a1f5c7" providerId="ADAL" clId="{B67DD007-601A-465C-ACC3-60843F0B9588}" dt="2022-03-31T18:46:50.997" v="1501"/>
          <ac:cxnSpMkLst>
            <pc:docMk/>
            <pc:sldMk cId="3229248448" sldId="257"/>
            <ac:cxnSpMk id="79" creationId="{EC2B0DE3-0A83-4911-BF39-F7A0DD0D03C4}"/>
          </ac:cxnSpMkLst>
        </pc:cxnChg>
        <pc:cxnChg chg="add del mod">
          <ac:chgData name="Brian Van Den Burg" userId="81d3f59e-d4bf-48b5-9f3b-4acac9a1f5c7" providerId="ADAL" clId="{B67DD007-601A-465C-ACC3-60843F0B9588}" dt="2022-03-30T23:05:08.206" v="1227" actId="478"/>
          <ac:cxnSpMkLst>
            <pc:docMk/>
            <pc:sldMk cId="3229248448" sldId="257"/>
            <ac:cxnSpMk id="91" creationId="{919FE980-A6AB-4DD9-A7A9-0528EF20A7EB}"/>
          </ac:cxnSpMkLst>
        </pc:cxnChg>
      </pc:sldChg>
      <pc:sldChg chg="delSp new del mod">
        <pc:chgData name="Brian Van Den Burg" userId="81d3f59e-d4bf-48b5-9f3b-4acac9a1f5c7" providerId="ADAL" clId="{B67DD007-601A-465C-ACC3-60843F0B9588}" dt="2022-03-31T18:46:54.103" v="1502" actId="47"/>
        <pc:sldMkLst>
          <pc:docMk/>
          <pc:sldMk cId="715590769" sldId="258"/>
        </pc:sldMkLst>
        <pc:spChg chg="del">
          <ac:chgData name="Brian Van Den Burg" userId="81d3f59e-d4bf-48b5-9f3b-4acac9a1f5c7" providerId="ADAL" clId="{B67DD007-601A-465C-ACC3-60843F0B9588}" dt="2022-03-31T18:45:15.827" v="1499" actId="478"/>
          <ac:spMkLst>
            <pc:docMk/>
            <pc:sldMk cId="715590769" sldId="258"/>
            <ac:spMk id="2" creationId="{A3B8BF81-A020-4CC4-A0DA-7265DE53B0DA}"/>
          </ac:spMkLst>
        </pc:spChg>
        <pc:spChg chg="del">
          <ac:chgData name="Brian Van Den Burg" userId="81d3f59e-d4bf-48b5-9f3b-4acac9a1f5c7" providerId="ADAL" clId="{B67DD007-601A-465C-ACC3-60843F0B9588}" dt="2022-03-31T18:45:18.259" v="1500" actId="478"/>
          <ac:spMkLst>
            <pc:docMk/>
            <pc:sldMk cId="715590769" sldId="258"/>
            <ac:spMk id="3" creationId="{B554DAFB-CD37-4772-BE2E-F230C1F23920}"/>
          </ac:spMkLst>
        </pc:spChg>
      </pc:sldChg>
      <pc:sldMasterChg chg="modSp modSldLayout">
        <pc:chgData name="Brian Van Den Burg" userId="81d3f59e-d4bf-48b5-9f3b-4acac9a1f5c7" providerId="ADAL" clId="{B67DD007-601A-465C-ACC3-60843F0B9588}" dt="2022-03-31T18:46:50.997" v="1501"/>
        <pc:sldMasterMkLst>
          <pc:docMk/>
          <pc:sldMasterMk cId="174481223" sldId="2147483806"/>
        </pc:sldMasterMkLst>
        <pc:spChg chg="mod">
          <ac:chgData name="Brian Van Den Burg" userId="81d3f59e-d4bf-48b5-9f3b-4acac9a1f5c7" providerId="ADAL" clId="{B67DD007-601A-465C-ACC3-60843F0B9588}" dt="2022-03-31T18:46:50.997" v="1501"/>
          <ac:spMkLst>
            <pc:docMk/>
            <pc:sldMasterMk cId="174481223" sldId="2147483806"/>
            <ac:spMk id="2" creationId="{EC194674-3A30-4A5B-8BDF-A9F473F32E17}"/>
          </ac:spMkLst>
        </pc:spChg>
        <pc:spChg chg="mod">
          <ac:chgData name="Brian Van Den Burg" userId="81d3f59e-d4bf-48b5-9f3b-4acac9a1f5c7" providerId="ADAL" clId="{B67DD007-601A-465C-ACC3-60843F0B9588}" dt="2022-03-31T18:46:50.997" v="1501"/>
          <ac:spMkLst>
            <pc:docMk/>
            <pc:sldMasterMk cId="174481223" sldId="2147483806"/>
            <ac:spMk id="3" creationId="{8C676445-FF89-4B51-B002-BFAA0DC10EC3}"/>
          </ac:spMkLst>
        </pc:spChg>
        <pc:spChg chg="mod">
          <ac:chgData name="Brian Van Den Burg" userId="81d3f59e-d4bf-48b5-9f3b-4acac9a1f5c7" providerId="ADAL" clId="{B67DD007-601A-465C-ACC3-60843F0B9588}" dt="2022-03-31T18:46:50.997" v="1501"/>
          <ac:spMkLst>
            <pc:docMk/>
            <pc:sldMasterMk cId="174481223" sldId="2147483806"/>
            <ac:spMk id="4" creationId="{E4B7827C-A80B-469E-8EFE-0B4AC53E5351}"/>
          </ac:spMkLst>
        </pc:spChg>
        <pc:spChg chg="mod">
          <ac:chgData name="Brian Van Den Burg" userId="81d3f59e-d4bf-48b5-9f3b-4acac9a1f5c7" providerId="ADAL" clId="{B67DD007-601A-465C-ACC3-60843F0B9588}" dt="2022-03-31T18:46:50.997" v="1501"/>
          <ac:spMkLst>
            <pc:docMk/>
            <pc:sldMasterMk cId="174481223" sldId="2147483806"/>
            <ac:spMk id="5" creationId="{F53972D9-1349-4A1E-A5BE-050C3A2DEE07}"/>
          </ac:spMkLst>
        </pc:spChg>
        <pc:spChg chg="mod">
          <ac:chgData name="Brian Van Den Burg" userId="81d3f59e-d4bf-48b5-9f3b-4acac9a1f5c7" providerId="ADAL" clId="{B67DD007-601A-465C-ACC3-60843F0B9588}" dt="2022-03-31T18:46:50.997" v="1501"/>
          <ac:spMkLst>
            <pc:docMk/>
            <pc:sldMasterMk cId="174481223" sldId="2147483806"/>
            <ac:spMk id="6" creationId="{93D3FFBA-6F46-4F56-90E9-B8B920E90B25}"/>
          </ac:spMkLst>
        </pc:spChg>
        <pc:sldLayoutChg chg="modSp">
          <pc:chgData name="Brian Van Den Burg" userId="81d3f59e-d4bf-48b5-9f3b-4acac9a1f5c7" providerId="ADAL" clId="{B67DD007-601A-465C-ACC3-60843F0B9588}" dt="2022-03-31T18:46:50.997" v="1501"/>
          <pc:sldLayoutMkLst>
            <pc:docMk/>
            <pc:sldMasterMk cId="174481223" sldId="2147483806"/>
            <pc:sldLayoutMk cId="2729332096" sldId="2147483807"/>
          </pc:sldLayoutMkLst>
          <pc:spChg chg="mod">
            <ac:chgData name="Brian Van Den Burg" userId="81d3f59e-d4bf-48b5-9f3b-4acac9a1f5c7" providerId="ADAL" clId="{B67DD007-601A-465C-ACC3-60843F0B9588}" dt="2022-03-31T18:46:50.997" v="1501"/>
            <ac:spMkLst>
              <pc:docMk/>
              <pc:sldMasterMk cId="174481223" sldId="2147483806"/>
              <pc:sldLayoutMk cId="2729332096" sldId="2147483807"/>
              <ac:spMk id="2" creationId="{D949936B-731F-4330-891C-5D874966CD41}"/>
            </ac:spMkLst>
          </pc:spChg>
          <pc:spChg chg="mod">
            <ac:chgData name="Brian Van Den Burg" userId="81d3f59e-d4bf-48b5-9f3b-4acac9a1f5c7" providerId="ADAL" clId="{B67DD007-601A-465C-ACC3-60843F0B9588}" dt="2022-03-31T18:46:50.997" v="1501"/>
            <ac:spMkLst>
              <pc:docMk/>
              <pc:sldMasterMk cId="174481223" sldId="2147483806"/>
              <pc:sldLayoutMk cId="2729332096" sldId="2147483807"/>
              <ac:spMk id="3" creationId="{52B29F67-4CAB-43EE-A80C-1AE442DABCA4}"/>
            </ac:spMkLst>
          </pc:spChg>
        </pc:sldLayoutChg>
        <pc:sldLayoutChg chg="modSp">
          <pc:chgData name="Brian Van Den Burg" userId="81d3f59e-d4bf-48b5-9f3b-4acac9a1f5c7" providerId="ADAL" clId="{B67DD007-601A-465C-ACC3-60843F0B9588}" dt="2022-03-31T18:46:50.997" v="1501"/>
          <pc:sldLayoutMkLst>
            <pc:docMk/>
            <pc:sldMasterMk cId="174481223" sldId="2147483806"/>
            <pc:sldLayoutMk cId="1955048718" sldId="2147483809"/>
          </pc:sldLayoutMkLst>
          <pc:spChg chg="mod">
            <ac:chgData name="Brian Van Den Burg" userId="81d3f59e-d4bf-48b5-9f3b-4acac9a1f5c7" providerId="ADAL" clId="{B67DD007-601A-465C-ACC3-60843F0B9588}" dt="2022-03-31T18:46:50.997" v="1501"/>
            <ac:spMkLst>
              <pc:docMk/>
              <pc:sldMasterMk cId="174481223" sldId="2147483806"/>
              <pc:sldLayoutMk cId="1955048718" sldId="2147483809"/>
              <ac:spMk id="2" creationId="{A8421BF1-49BD-4D73-B23D-AD67F826B7BE}"/>
            </ac:spMkLst>
          </pc:spChg>
          <pc:spChg chg="mod">
            <ac:chgData name="Brian Van Den Burg" userId="81d3f59e-d4bf-48b5-9f3b-4acac9a1f5c7" providerId="ADAL" clId="{B67DD007-601A-465C-ACC3-60843F0B9588}" dt="2022-03-31T18:46:50.997" v="1501"/>
            <ac:spMkLst>
              <pc:docMk/>
              <pc:sldMasterMk cId="174481223" sldId="2147483806"/>
              <pc:sldLayoutMk cId="1955048718" sldId="2147483809"/>
              <ac:spMk id="3" creationId="{F512ECBC-F9A6-47CA-97CB-7735037E5DBF}"/>
            </ac:spMkLst>
          </pc:spChg>
        </pc:sldLayoutChg>
        <pc:sldLayoutChg chg="modSp">
          <pc:chgData name="Brian Van Den Burg" userId="81d3f59e-d4bf-48b5-9f3b-4acac9a1f5c7" providerId="ADAL" clId="{B67DD007-601A-465C-ACC3-60843F0B9588}" dt="2022-03-31T18:46:50.997" v="1501"/>
          <pc:sldLayoutMkLst>
            <pc:docMk/>
            <pc:sldMasterMk cId="174481223" sldId="2147483806"/>
            <pc:sldLayoutMk cId="250687898" sldId="2147483810"/>
          </pc:sldLayoutMkLst>
          <pc:spChg chg="mod">
            <ac:chgData name="Brian Van Den Burg" userId="81d3f59e-d4bf-48b5-9f3b-4acac9a1f5c7" providerId="ADAL" clId="{B67DD007-601A-465C-ACC3-60843F0B9588}" dt="2022-03-31T18:46:50.997" v="1501"/>
            <ac:spMkLst>
              <pc:docMk/>
              <pc:sldMasterMk cId="174481223" sldId="2147483806"/>
              <pc:sldLayoutMk cId="250687898" sldId="2147483810"/>
              <ac:spMk id="3" creationId="{C32E3DCE-B58D-4A6D-9B15-7DC9ADEACDF3}"/>
            </ac:spMkLst>
          </pc:spChg>
          <pc:spChg chg="mod">
            <ac:chgData name="Brian Van Den Burg" userId="81d3f59e-d4bf-48b5-9f3b-4acac9a1f5c7" providerId="ADAL" clId="{B67DD007-601A-465C-ACC3-60843F0B9588}" dt="2022-03-31T18:46:50.997" v="1501"/>
            <ac:spMkLst>
              <pc:docMk/>
              <pc:sldMasterMk cId="174481223" sldId="2147483806"/>
              <pc:sldLayoutMk cId="250687898" sldId="2147483810"/>
              <ac:spMk id="4" creationId="{F02A72CE-F09D-4209-8B22-D4FEFEBDA13D}"/>
            </ac:spMkLst>
          </pc:spChg>
        </pc:sldLayoutChg>
        <pc:sldLayoutChg chg="modSp">
          <pc:chgData name="Brian Van Den Burg" userId="81d3f59e-d4bf-48b5-9f3b-4acac9a1f5c7" providerId="ADAL" clId="{B67DD007-601A-465C-ACC3-60843F0B9588}" dt="2022-03-31T18:46:50.997" v="1501"/>
          <pc:sldLayoutMkLst>
            <pc:docMk/>
            <pc:sldMasterMk cId="174481223" sldId="2147483806"/>
            <pc:sldLayoutMk cId="3855877796" sldId="2147483811"/>
          </pc:sldLayoutMkLst>
          <pc:spChg chg="mod">
            <ac:chgData name="Brian Van Den Burg" userId="81d3f59e-d4bf-48b5-9f3b-4acac9a1f5c7" providerId="ADAL" clId="{B67DD007-601A-465C-ACC3-60843F0B9588}" dt="2022-03-31T18:46:50.997" v="1501"/>
            <ac:spMkLst>
              <pc:docMk/>
              <pc:sldMasterMk cId="174481223" sldId="2147483806"/>
              <pc:sldLayoutMk cId="3855877796" sldId="2147483811"/>
              <ac:spMk id="2" creationId="{2BB3EDAF-228F-4AFD-8ADC-FFB645872502}"/>
            </ac:spMkLst>
          </pc:spChg>
          <pc:spChg chg="mod">
            <ac:chgData name="Brian Van Den Burg" userId="81d3f59e-d4bf-48b5-9f3b-4acac9a1f5c7" providerId="ADAL" clId="{B67DD007-601A-465C-ACC3-60843F0B9588}" dt="2022-03-31T18:46:50.997" v="1501"/>
            <ac:spMkLst>
              <pc:docMk/>
              <pc:sldMasterMk cId="174481223" sldId="2147483806"/>
              <pc:sldLayoutMk cId="3855877796" sldId="2147483811"/>
              <ac:spMk id="3" creationId="{57FE9F7A-61CD-46A4-BB22-41D352169AB9}"/>
            </ac:spMkLst>
          </pc:spChg>
          <pc:spChg chg="mod">
            <ac:chgData name="Brian Van Den Burg" userId="81d3f59e-d4bf-48b5-9f3b-4acac9a1f5c7" providerId="ADAL" clId="{B67DD007-601A-465C-ACC3-60843F0B9588}" dt="2022-03-31T18:46:50.997" v="1501"/>
            <ac:spMkLst>
              <pc:docMk/>
              <pc:sldMasterMk cId="174481223" sldId="2147483806"/>
              <pc:sldLayoutMk cId="3855877796" sldId="2147483811"/>
              <ac:spMk id="4" creationId="{CEDFFE1A-DED1-4209-9C4F-2152A7C38B9E}"/>
            </ac:spMkLst>
          </pc:spChg>
          <pc:spChg chg="mod">
            <ac:chgData name="Brian Van Den Burg" userId="81d3f59e-d4bf-48b5-9f3b-4acac9a1f5c7" providerId="ADAL" clId="{B67DD007-601A-465C-ACC3-60843F0B9588}" dt="2022-03-31T18:46:50.997" v="1501"/>
            <ac:spMkLst>
              <pc:docMk/>
              <pc:sldMasterMk cId="174481223" sldId="2147483806"/>
              <pc:sldLayoutMk cId="3855877796" sldId="2147483811"/>
              <ac:spMk id="5" creationId="{A46AC432-2211-4169-9F90-FBAE4B7D74DC}"/>
            </ac:spMkLst>
          </pc:spChg>
          <pc:spChg chg="mod">
            <ac:chgData name="Brian Van Den Burg" userId="81d3f59e-d4bf-48b5-9f3b-4acac9a1f5c7" providerId="ADAL" clId="{B67DD007-601A-465C-ACC3-60843F0B9588}" dt="2022-03-31T18:46:50.997" v="1501"/>
            <ac:spMkLst>
              <pc:docMk/>
              <pc:sldMasterMk cId="174481223" sldId="2147483806"/>
              <pc:sldLayoutMk cId="3855877796" sldId="2147483811"/>
              <ac:spMk id="6" creationId="{7F112FA3-8943-4356-B339-8AF1615885D1}"/>
            </ac:spMkLst>
          </pc:spChg>
        </pc:sldLayoutChg>
        <pc:sldLayoutChg chg="modSp">
          <pc:chgData name="Brian Van Den Burg" userId="81d3f59e-d4bf-48b5-9f3b-4acac9a1f5c7" providerId="ADAL" clId="{B67DD007-601A-465C-ACC3-60843F0B9588}" dt="2022-03-31T18:46:50.997" v="1501"/>
          <pc:sldLayoutMkLst>
            <pc:docMk/>
            <pc:sldMasterMk cId="174481223" sldId="2147483806"/>
            <pc:sldLayoutMk cId="778536401" sldId="2147483814"/>
          </pc:sldLayoutMkLst>
          <pc:spChg chg="mod">
            <ac:chgData name="Brian Van Den Burg" userId="81d3f59e-d4bf-48b5-9f3b-4acac9a1f5c7" providerId="ADAL" clId="{B67DD007-601A-465C-ACC3-60843F0B9588}" dt="2022-03-31T18:46:50.997" v="1501"/>
            <ac:spMkLst>
              <pc:docMk/>
              <pc:sldMasterMk cId="174481223" sldId="2147483806"/>
              <pc:sldLayoutMk cId="778536401" sldId="2147483814"/>
              <ac:spMk id="2" creationId="{E0447035-5CA1-44CC-8031-C8F0DCD4F0EE}"/>
            </ac:spMkLst>
          </pc:spChg>
          <pc:spChg chg="mod">
            <ac:chgData name="Brian Van Den Burg" userId="81d3f59e-d4bf-48b5-9f3b-4acac9a1f5c7" providerId="ADAL" clId="{B67DD007-601A-465C-ACC3-60843F0B9588}" dt="2022-03-31T18:46:50.997" v="1501"/>
            <ac:spMkLst>
              <pc:docMk/>
              <pc:sldMasterMk cId="174481223" sldId="2147483806"/>
              <pc:sldLayoutMk cId="778536401" sldId="2147483814"/>
              <ac:spMk id="3" creationId="{AF4BE0AD-0ED2-4F30-8767-83D7CDA5661B}"/>
            </ac:spMkLst>
          </pc:spChg>
          <pc:spChg chg="mod">
            <ac:chgData name="Brian Van Den Burg" userId="81d3f59e-d4bf-48b5-9f3b-4acac9a1f5c7" providerId="ADAL" clId="{B67DD007-601A-465C-ACC3-60843F0B9588}" dt="2022-03-31T18:46:50.997" v="1501"/>
            <ac:spMkLst>
              <pc:docMk/>
              <pc:sldMasterMk cId="174481223" sldId="2147483806"/>
              <pc:sldLayoutMk cId="778536401" sldId="2147483814"/>
              <ac:spMk id="4" creationId="{5C498524-2989-4CFF-99BF-C59CF38CED30}"/>
            </ac:spMkLst>
          </pc:spChg>
        </pc:sldLayoutChg>
        <pc:sldLayoutChg chg="modSp">
          <pc:chgData name="Brian Van Den Burg" userId="81d3f59e-d4bf-48b5-9f3b-4acac9a1f5c7" providerId="ADAL" clId="{B67DD007-601A-465C-ACC3-60843F0B9588}" dt="2022-03-31T18:46:50.997" v="1501"/>
          <pc:sldLayoutMkLst>
            <pc:docMk/>
            <pc:sldMasterMk cId="174481223" sldId="2147483806"/>
            <pc:sldLayoutMk cId="3422607743" sldId="2147483815"/>
          </pc:sldLayoutMkLst>
          <pc:spChg chg="mod">
            <ac:chgData name="Brian Van Den Burg" userId="81d3f59e-d4bf-48b5-9f3b-4acac9a1f5c7" providerId="ADAL" clId="{B67DD007-601A-465C-ACC3-60843F0B9588}" dt="2022-03-31T18:46:50.997" v="1501"/>
            <ac:spMkLst>
              <pc:docMk/>
              <pc:sldMasterMk cId="174481223" sldId="2147483806"/>
              <pc:sldLayoutMk cId="3422607743" sldId="2147483815"/>
              <ac:spMk id="2" creationId="{FD23ECB0-BE8A-40BD-8806-DD4C974871BE}"/>
            </ac:spMkLst>
          </pc:spChg>
          <pc:spChg chg="mod">
            <ac:chgData name="Brian Van Den Burg" userId="81d3f59e-d4bf-48b5-9f3b-4acac9a1f5c7" providerId="ADAL" clId="{B67DD007-601A-465C-ACC3-60843F0B9588}" dt="2022-03-31T18:46:50.997" v="1501"/>
            <ac:spMkLst>
              <pc:docMk/>
              <pc:sldMasterMk cId="174481223" sldId="2147483806"/>
              <pc:sldLayoutMk cId="3422607743" sldId="2147483815"/>
              <ac:spMk id="3" creationId="{19EA9783-6FD5-426E-840F-F1E3B57FA0F2}"/>
            </ac:spMkLst>
          </pc:spChg>
          <pc:spChg chg="mod">
            <ac:chgData name="Brian Van Den Burg" userId="81d3f59e-d4bf-48b5-9f3b-4acac9a1f5c7" providerId="ADAL" clId="{B67DD007-601A-465C-ACC3-60843F0B9588}" dt="2022-03-31T18:46:50.997" v="1501"/>
            <ac:spMkLst>
              <pc:docMk/>
              <pc:sldMasterMk cId="174481223" sldId="2147483806"/>
              <pc:sldLayoutMk cId="3422607743" sldId="2147483815"/>
              <ac:spMk id="4" creationId="{F2CFDE58-873E-4D76-83F0-CDA032DBECEA}"/>
            </ac:spMkLst>
          </pc:spChg>
        </pc:sldLayoutChg>
        <pc:sldLayoutChg chg="modSp">
          <pc:chgData name="Brian Van Den Burg" userId="81d3f59e-d4bf-48b5-9f3b-4acac9a1f5c7" providerId="ADAL" clId="{B67DD007-601A-465C-ACC3-60843F0B9588}" dt="2022-03-31T18:46:50.997" v="1501"/>
          <pc:sldLayoutMkLst>
            <pc:docMk/>
            <pc:sldMasterMk cId="174481223" sldId="2147483806"/>
            <pc:sldLayoutMk cId="1696262080" sldId="2147483817"/>
          </pc:sldLayoutMkLst>
          <pc:spChg chg="mod">
            <ac:chgData name="Brian Van Den Burg" userId="81d3f59e-d4bf-48b5-9f3b-4acac9a1f5c7" providerId="ADAL" clId="{B67DD007-601A-465C-ACC3-60843F0B9588}" dt="2022-03-31T18:46:50.997" v="1501"/>
            <ac:spMkLst>
              <pc:docMk/>
              <pc:sldMasterMk cId="174481223" sldId="2147483806"/>
              <pc:sldLayoutMk cId="1696262080" sldId="2147483817"/>
              <ac:spMk id="2" creationId="{EEA88F37-0DD3-491E-BFD5-B5C3568986E3}"/>
            </ac:spMkLst>
          </pc:spChg>
          <pc:spChg chg="mod">
            <ac:chgData name="Brian Van Den Burg" userId="81d3f59e-d4bf-48b5-9f3b-4acac9a1f5c7" providerId="ADAL" clId="{B67DD007-601A-465C-ACC3-60843F0B9588}" dt="2022-03-31T18:46:50.997" v="1501"/>
            <ac:spMkLst>
              <pc:docMk/>
              <pc:sldMasterMk cId="174481223" sldId="2147483806"/>
              <pc:sldLayoutMk cId="1696262080" sldId="2147483817"/>
              <ac:spMk id="3" creationId="{94074085-22F1-478F-9E36-C5E58D9C1D3F}"/>
            </ac:spMkLst>
          </pc:spChg>
        </pc:sldLayoutChg>
      </pc:sldMasterChg>
    </pc:docChg>
  </pc:docChgLst>
  <pc:docChgLst>
    <pc:chgData name="Brian Van Den Burg" userId="81d3f59e-d4bf-48b5-9f3b-4acac9a1f5c7" providerId="ADAL" clId="{32300501-B28E-4748-9432-6E4E89E9F3F4}"/>
    <pc:docChg chg="undo custSel modSld modNotesMaster">
      <pc:chgData name="Brian Van Den Burg" userId="81d3f59e-d4bf-48b5-9f3b-4acac9a1f5c7" providerId="ADAL" clId="{32300501-B28E-4748-9432-6E4E89E9F3F4}" dt="2021-12-07T16:47:08.094" v="1193" actId="20577"/>
      <pc:docMkLst>
        <pc:docMk/>
      </pc:docMkLst>
      <pc:sldChg chg="addSp delSp modSp mod addCm">
        <pc:chgData name="Brian Van Den Burg" userId="81d3f59e-d4bf-48b5-9f3b-4acac9a1f5c7" providerId="ADAL" clId="{32300501-B28E-4748-9432-6E4E89E9F3F4}" dt="2021-12-07T16:47:08.094" v="1193" actId="20577"/>
        <pc:sldMkLst>
          <pc:docMk/>
          <pc:sldMk cId="870901328" sldId="256"/>
        </pc:sldMkLst>
        <pc:spChg chg="mod">
          <ac:chgData name="Brian Van Den Burg" userId="81d3f59e-d4bf-48b5-9f3b-4acac9a1f5c7" providerId="ADAL" clId="{32300501-B28E-4748-9432-6E4E89E9F3F4}" dt="2021-12-07T16:47:08.094" v="1193" actId="20577"/>
          <ac:spMkLst>
            <pc:docMk/>
            <pc:sldMk cId="870901328" sldId="256"/>
            <ac:spMk id="5" creationId="{8334318B-879E-43A6-A707-A4256262715C}"/>
          </ac:spMkLst>
        </pc:spChg>
        <pc:spChg chg="mod">
          <ac:chgData name="Brian Van Den Burg" userId="81d3f59e-d4bf-48b5-9f3b-4acac9a1f5c7" providerId="ADAL" clId="{32300501-B28E-4748-9432-6E4E89E9F3F4}" dt="2021-11-16T22:08:15.530" v="1152" actId="1076"/>
          <ac:spMkLst>
            <pc:docMk/>
            <pc:sldMk cId="870901328" sldId="256"/>
            <ac:spMk id="19" creationId="{948633CE-78D6-4137-9F60-2DA46AFDCDDC}"/>
          </ac:spMkLst>
        </pc:spChg>
        <pc:spChg chg="mod">
          <ac:chgData name="Brian Van Den Burg" userId="81d3f59e-d4bf-48b5-9f3b-4acac9a1f5c7" providerId="ADAL" clId="{32300501-B28E-4748-9432-6E4E89E9F3F4}" dt="2021-11-16T22:08:55.074" v="1160" actId="1076"/>
          <ac:spMkLst>
            <pc:docMk/>
            <pc:sldMk cId="870901328" sldId="256"/>
            <ac:spMk id="20" creationId="{F398BC40-502C-403D-A600-9078202DDA7E}"/>
          </ac:spMkLst>
        </pc:spChg>
        <pc:spChg chg="mod">
          <ac:chgData name="Brian Van Den Burg" userId="81d3f59e-d4bf-48b5-9f3b-4acac9a1f5c7" providerId="ADAL" clId="{32300501-B28E-4748-9432-6E4E89E9F3F4}" dt="2021-11-16T22:08:33.202" v="1155" actId="1076"/>
          <ac:spMkLst>
            <pc:docMk/>
            <pc:sldMk cId="870901328" sldId="256"/>
            <ac:spMk id="22" creationId="{C31C81FD-EA13-4DF8-B34A-AA5382A711B2}"/>
          </ac:spMkLst>
        </pc:spChg>
        <pc:spChg chg="add mod">
          <ac:chgData name="Brian Van Den Burg" userId="81d3f59e-d4bf-48b5-9f3b-4acac9a1f5c7" providerId="ADAL" clId="{32300501-B28E-4748-9432-6E4E89E9F3F4}" dt="2021-11-30T17:11:06.878" v="1180" actId="20577"/>
          <ac:spMkLst>
            <pc:docMk/>
            <pc:sldMk cId="870901328" sldId="256"/>
            <ac:spMk id="23" creationId="{31AA4764-650E-4524-8114-35491DA265AA}"/>
          </ac:spMkLst>
        </pc:spChg>
        <pc:spChg chg="del mod">
          <ac:chgData name="Brian Van Den Burg" userId="81d3f59e-d4bf-48b5-9f3b-4acac9a1f5c7" providerId="ADAL" clId="{32300501-B28E-4748-9432-6E4E89E9F3F4}" dt="2021-11-16T18:53:08.360" v="721" actId="478"/>
          <ac:spMkLst>
            <pc:docMk/>
            <pc:sldMk cId="870901328" sldId="256"/>
            <ac:spMk id="25" creationId="{D54007D7-D274-4D3A-A8CE-29F31B03471E}"/>
          </ac:spMkLst>
        </pc:spChg>
        <pc:spChg chg="add mod">
          <ac:chgData name="Brian Van Den Burg" userId="81d3f59e-d4bf-48b5-9f3b-4acac9a1f5c7" providerId="ADAL" clId="{32300501-B28E-4748-9432-6E4E89E9F3F4}" dt="2021-11-16T22:09:14.217" v="1165" actId="1076"/>
          <ac:spMkLst>
            <pc:docMk/>
            <pc:sldMk cId="870901328" sldId="256"/>
            <ac:spMk id="42" creationId="{BA10AE8B-8F63-4B28-BE8D-D5F2B34C0EBA}"/>
          </ac:spMkLst>
        </pc:spChg>
        <pc:spChg chg="add mod">
          <ac:chgData name="Brian Van Den Burg" userId="81d3f59e-d4bf-48b5-9f3b-4acac9a1f5c7" providerId="ADAL" clId="{32300501-B28E-4748-9432-6E4E89E9F3F4}" dt="2021-11-16T22:08:59.394" v="1162" actId="1076"/>
          <ac:spMkLst>
            <pc:docMk/>
            <pc:sldMk cId="870901328" sldId="256"/>
            <ac:spMk id="52" creationId="{FAE7C253-BCE4-48A0-9210-2EE04ADAABF0}"/>
          </ac:spMkLst>
        </pc:spChg>
        <pc:spChg chg="add mod">
          <ac:chgData name="Brian Van Den Burg" userId="81d3f59e-d4bf-48b5-9f3b-4acac9a1f5c7" providerId="ADAL" clId="{32300501-B28E-4748-9432-6E4E89E9F3F4}" dt="2021-11-16T22:08:41.330" v="1156" actId="1076"/>
          <ac:spMkLst>
            <pc:docMk/>
            <pc:sldMk cId="870901328" sldId="256"/>
            <ac:spMk id="53" creationId="{93BFD2E1-5BB9-45D7-AC72-339E30DDFE75}"/>
          </ac:spMkLst>
        </pc:spChg>
        <pc:spChg chg="add mod">
          <ac:chgData name="Brian Van Den Burg" userId="81d3f59e-d4bf-48b5-9f3b-4acac9a1f5c7" providerId="ADAL" clId="{32300501-B28E-4748-9432-6E4E89E9F3F4}" dt="2021-11-16T22:08:41.330" v="1156" actId="1076"/>
          <ac:spMkLst>
            <pc:docMk/>
            <pc:sldMk cId="870901328" sldId="256"/>
            <ac:spMk id="58" creationId="{845FFB22-34BD-4094-A219-02993CA18D3A}"/>
          </ac:spMkLst>
        </pc:spChg>
        <pc:spChg chg="add del mod">
          <ac:chgData name="Brian Van Den Burg" userId="81d3f59e-d4bf-48b5-9f3b-4acac9a1f5c7" providerId="ADAL" clId="{32300501-B28E-4748-9432-6E4E89E9F3F4}" dt="2021-11-16T22:01:47.526" v="1035" actId="478"/>
          <ac:spMkLst>
            <pc:docMk/>
            <pc:sldMk cId="870901328" sldId="256"/>
            <ac:spMk id="65" creationId="{109BADBE-0C10-485D-A005-0FC9DB1B4C1C}"/>
          </ac:spMkLst>
        </pc:spChg>
        <pc:spChg chg="add del mod">
          <ac:chgData name="Brian Van Den Burg" userId="81d3f59e-d4bf-48b5-9f3b-4acac9a1f5c7" providerId="ADAL" clId="{32300501-B28E-4748-9432-6E4E89E9F3F4}" dt="2021-11-16T22:01:51.501" v="1039"/>
          <ac:spMkLst>
            <pc:docMk/>
            <pc:sldMk cId="870901328" sldId="256"/>
            <ac:spMk id="66" creationId="{1373CF6B-FDBB-417D-9149-05626241D6E2}"/>
          </ac:spMkLst>
        </pc:spChg>
        <pc:cxnChg chg="add mod">
          <ac:chgData name="Brian Van Den Burg" userId="81d3f59e-d4bf-48b5-9f3b-4acac9a1f5c7" providerId="ADAL" clId="{32300501-B28E-4748-9432-6E4E89E9F3F4}" dt="2021-11-16T22:08:20.146" v="1153" actId="1076"/>
          <ac:cxnSpMkLst>
            <pc:docMk/>
            <pc:sldMk cId="870901328" sldId="256"/>
            <ac:cxnSpMk id="30" creationId="{6A3EFA12-2AC5-4FF2-8DC9-E9373AD13750}"/>
          </ac:cxnSpMkLst>
        </pc:cxnChg>
        <pc:cxnChg chg="del mod">
          <ac:chgData name="Brian Van Den Burg" userId="81d3f59e-d4bf-48b5-9f3b-4acac9a1f5c7" providerId="ADAL" clId="{32300501-B28E-4748-9432-6E4E89E9F3F4}" dt="2021-11-16T21:31:10.815" v="867" actId="478"/>
          <ac:cxnSpMkLst>
            <pc:docMk/>
            <pc:sldMk cId="870901328" sldId="256"/>
            <ac:cxnSpMk id="34" creationId="{9B7BA834-1360-47E4-A356-EF2D99BA29A2}"/>
          </ac:cxnSpMkLst>
        </pc:cxnChg>
        <pc:cxnChg chg="add del mod">
          <ac:chgData name="Brian Van Den Burg" userId="81d3f59e-d4bf-48b5-9f3b-4acac9a1f5c7" providerId="ADAL" clId="{32300501-B28E-4748-9432-6E4E89E9F3F4}" dt="2021-11-16T22:05:24.560" v="1123" actId="478"/>
          <ac:cxnSpMkLst>
            <pc:docMk/>
            <pc:sldMk cId="870901328" sldId="256"/>
            <ac:cxnSpMk id="35" creationId="{AD8555B4-C36C-4CD8-ACF0-68E4EDFAE408}"/>
          </ac:cxnSpMkLst>
        </pc:cxnChg>
        <pc:cxnChg chg="add del mod">
          <ac:chgData name="Brian Van Den Burg" userId="81d3f59e-d4bf-48b5-9f3b-4acac9a1f5c7" providerId="ADAL" clId="{32300501-B28E-4748-9432-6E4E89E9F3F4}" dt="2021-11-16T18:40:40.922" v="8" actId="478"/>
          <ac:cxnSpMkLst>
            <pc:docMk/>
            <pc:sldMk cId="870901328" sldId="256"/>
            <ac:cxnSpMk id="37" creationId="{A74A35E1-35F9-4A85-A12A-7B6EC6A8B026}"/>
          </ac:cxnSpMkLst>
        </pc:cxnChg>
        <pc:cxnChg chg="add mod">
          <ac:chgData name="Brian Van Den Burg" userId="81d3f59e-d4bf-48b5-9f3b-4acac9a1f5c7" providerId="ADAL" clId="{32300501-B28E-4748-9432-6E4E89E9F3F4}" dt="2021-11-30T17:10:33.365" v="1167" actId="14100"/>
          <ac:cxnSpMkLst>
            <pc:docMk/>
            <pc:sldMk cId="870901328" sldId="256"/>
            <ac:cxnSpMk id="38" creationId="{180A01AB-AF7A-43E4-A2B9-A404458752BA}"/>
          </ac:cxnSpMkLst>
        </pc:cxnChg>
        <pc:cxnChg chg="del mod">
          <ac:chgData name="Brian Van Den Burg" userId="81d3f59e-d4bf-48b5-9f3b-4acac9a1f5c7" providerId="ADAL" clId="{32300501-B28E-4748-9432-6E4E89E9F3F4}" dt="2021-11-16T21:31:10.280" v="866" actId="478"/>
          <ac:cxnSpMkLst>
            <pc:docMk/>
            <pc:sldMk cId="870901328" sldId="256"/>
            <ac:cxnSpMk id="39" creationId="{92253DB3-6065-45FA-8CEC-14D97E7D0CA8}"/>
          </ac:cxnSpMkLst>
        </pc:cxnChg>
        <pc:cxnChg chg="del mod">
          <ac:chgData name="Brian Van Den Burg" userId="81d3f59e-d4bf-48b5-9f3b-4acac9a1f5c7" providerId="ADAL" clId="{32300501-B28E-4748-9432-6E4E89E9F3F4}" dt="2021-11-16T18:53:10.344" v="722" actId="478"/>
          <ac:cxnSpMkLst>
            <pc:docMk/>
            <pc:sldMk cId="870901328" sldId="256"/>
            <ac:cxnSpMk id="40" creationId="{628D459A-07D6-4C0B-A329-461C895A62FA}"/>
          </ac:cxnSpMkLst>
        </pc:cxnChg>
        <pc:cxnChg chg="add mod">
          <ac:chgData name="Brian Van Den Burg" userId="81d3f59e-d4bf-48b5-9f3b-4acac9a1f5c7" providerId="ADAL" clId="{32300501-B28E-4748-9432-6E4E89E9F3F4}" dt="2021-11-16T22:08:15.530" v="1152" actId="1076"/>
          <ac:cxnSpMkLst>
            <pc:docMk/>
            <pc:sldMk cId="870901328" sldId="256"/>
            <ac:cxnSpMk id="41" creationId="{48984D78-0361-474A-995E-011B572739A0}"/>
          </ac:cxnSpMkLst>
        </pc:cxnChg>
        <pc:cxnChg chg="add mod">
          <ac:chgData name="Brian Van Den Burg" userId="81d3f59e-d4bf-48b5-9f3b-4acac9a1f5c7" providerId="ADAL" clId="{32300501-B28E-4748-9432-6E4E89E9F3F4}" dt="2021-11-16T22:08:15.530" v="1152" actId="1076"/>
          <ac:cxnSpMkLst>
            <pc:docMk/>
            <pc:sldMk cId="870901328" sldId="256"/>
            <ac:cxnSpMk id="44" creationId="{705C218D-95C8-4956-858C-77AB2E76F226}"/>
          </ac:cxnSpMkLst>
        </pc:cxnChg>
        <pc:cxnChg chg="add mod">
          <ac:chgData name="Brian Van Den Burg" userId="81d3f59e-d4bf-48b5-9f3b-4acac9a1f5c7" providerId="ADAL" clId="{32300501-B28E-4748-9432-6E4E89E9F3F4}" dt="2021-11-30T17:10:41.669" v="1169" actId="14100"/>
          <ac:cxnSpMkLst>
            <pc:docMk/>
            <pc:sldMk cId="870901328" sldId="256"/>
            <ac:cxnSpMk id="47" creationId="{17027D60-C547-4ABC-A88A-3EA9D104F78E}"/>
          </ac:cxnSpMkLst>
        </pc:cxnChg>
        <pc:cxnChg chg="add mod">
          <ac:chgData name="Brian Van Den Burg" userId="81d3f59e-d4bf-48b5-9f3b-4acac9a1f5c7" providerId="ADAL" clId="{32300501-B28E-4748-9432-6E4E89E9F3F4}" dt="2021-11-16T22:08:56.810" v="1161" actId="1076"/>
          <ac:cxnSpMkLst>
            <pc:docMk/>
            <pc:sldMk cId="870901328" sldId="256"/>
            <ac:cxnSpMk id="48" creationId="{1DE2FDB4-ED14-43A9-AC1B-87E2FEDCE969}"/>
          </ac:cxnSpMkLst>
        </pc:cxnChg>
        <pc:cxnChg chg="add mod">
          <ac:chgData name="Brian Van Den Burg" userId="81d3f59e-d4bf-48b5-9f3b-4acac9a1f5c7" providerId="ADAL" clId="{32300501-B28E-4748-9432-6E4E89E9F3F4}" dt="2021-11-16T22:08:41.330" v="1156" actId="1076"/>
          <ac:cxnSpMkLst>
            <pc:docMk/>
            <pc:sldMk cId="870901328" sldId="256"/>
            <ac:cxnSpMk id="59" creationId="{C8859726-5B47-4351-A5AF-BAEFACC3B720}"/>
          </ac:cxnSpMkLst>
        </pc:cxnChg>
        <pc:cxnChg chg="add del mod">
          <ac:chgData name="Brian Van Den Burg" userId="81d3f59e-d4bf-48b5-9f3b-4acac9a1f5c7" providerId="ADAL" clId="{32300501-B28E-4748-9432-6E4E89E9F3F4}" dt="2021-11-16T18:47:25.530" v="526" actId="478"/>
          <ac:cxnSpMkLst>
            <pc:docMk/>
            <pc:sldMk cId="870901328" sldId="256"/>
            <ac:cxnSpMk id="62" creationId="{DB7082CA-E703-4CE5-9685-2B886D878C54}"/>
          </ac:cxnSpMkLst>
        </pc:cxnChg>
        <pc:cxnChg chg="add mod">
          <ac:chgData name="Brian Van Den Burg" userId="81d3f59e-d4bf-48b5-9f3b-4acac9a1f5c7" providerId="ADAL" clId="{32300501-B28E-4748-9432-6E4E89E9F3F4}" dt="2021-11-16T22:08:41.330" v="1156" actId="1076"/>
          <ac:cxnSpMkLst>
            <pc:docMk/>
            <pc:sldMk cId="870901328" sldId="256"/>
            <ac:cxnSpMk id="63" creationId="{69BE3D53-58A1-41E6-9B52-CC4666F3EAA7}"/>
          </ac:cxnSpMkLst>
        </pc:cxn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11-16T14:06:33.642" idx="2">
    <p:pos x="10" y="10"/>
    <p:text/>
    <p:extLst>
      <p:ext uri="{C676402C-5697-4E1C-873F-D02D1690AC5C}">
        <p15:threadingInfo xmlns:p15="http://schemas.microsoft.com/office/powerpoint/2012/main" timeZoneBias="4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79F10169-8C8B-4849-991C-55AE26A753BA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6AB0AD4A-A554-44A7-9D3B-322D496659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90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9936B-731F-4330-891C-5D874966CD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B29F67-4CAB-43EE-A80C-1AE442DABC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1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415219-987A-4503-B0AF-B427AB865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3F5C-996A-4737-B069-CF1F888A1C38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819D2B-87A9-4A98-900F-E92069A04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C97A2-46C5-4DDD-9FF8-CE17CAEAF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C3D9-3A7D-4DD7-A856-6A744E80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332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A3652-7305-4E7E-B7F5-0BD30521E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282BB6-108F-4165-8C0A-72EEA12609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336C60-9F36-4185-AB13-B00A41A90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3F5C-996A-4737-B069-CF1F888A1C38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6DA45-74C9-44B3-A436-EE1082035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5B339-C484-413C-8D61-6E095F678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C3D9-3A7D-4DD7-A856-6A744E80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253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A88F37-0DD3-491E-BFD5-B5C3568986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074085-22F1-478F-9E36-C5E58D9C1D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911C7-074C-47EA-8F67-E2A01EEE8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3F5C-996A-4737-B069-CF1F888A1C38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90091-BBBF-4814-898A-A2A37624D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6A91F-E98A-45A8-8755-0BEA4DD5B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C3D9-3A7D-4DD7-A856-6A744E80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262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BFC7E-02A2-4207-BDE7-C0A6226E3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EDCF5-03A6-4509-B66C-C25D55CB2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63425D-AC69-4E75-A292-F56608A6B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3F5C-996A-4737-B069-CF1F888A1C38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5C14BA-969B-4DF0-A95B-25B9B1A68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5993A-49F3-44E3-87FD-4B0C35399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C3D9-3A7D-4DD7-A856-6A744E80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602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21BF1-49BD-4D73-B23D-AD67F826B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12ECBC-F9A6-47CA-97CB-7735037E5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107DC3-0EE4-47E3-8BEC-C399DA590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3F5C-996A-4737-B069-CF1F888A1C38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D70309-580A-4168-B63E-C595FCFD5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37CE7-1DB3-417D-A5EA-CD2694449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C3D9-3A7D-4DD7-A856-6A744E80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048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BA511-FC31-48D5-B908-4917DBAC9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E3DCE-B58D-4A6D-9B15-7DC9ADEACD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2A72CE-F09D-4209-8B22-D4FEFEBDA1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7E171B-9BE3-44BE-BD31-089D7251A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3F5C-996A-4737-B069-CF1F888A1C38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CD4EFA-2262-44A0-A3DF-E89E227C7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130C99-4ECD-44F9-B21D-E0C0E2DDE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C3D9-3A7D-4DD7-A856-6A744E80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7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3EDAF-228F-4AFD-8ADC-FFB645872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FE9F7A-61CD-46A4-BB22-41D352169A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DFFE1A-DED1-4209-9C4F-2152A7C38B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6AC432-2211-4169-9F90-FBAE4B7D74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112FA3-8943-4356-B339-8AF1615885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145A43-6578-41DC-BC0E-C9BD68A41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3F5C-996A-4737-B069-CF1F888A1C38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83FD71-733A-4E3A-8DD3-773BACA6F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5B848A-BC16-4D99-8965-C6096DE2E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C3D9-3A7D-4DD7-A856-6A744E80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877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448FD-B5BC-409B-AB09-8A7AC2456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6D5DDC-D541-4FE1-89A3-7B79D3E89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3F5C-996A-4737-B069-CF1F888A1C38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A4FD2A-86B9-4111-80FB-F207D087E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96B58E-0615-4BA6-8E35-C6C1659E8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C3D9-3A7D-4DD7-A856-6A744E80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365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F09A83-14ED-4D31-9036-279B03A47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3F5C-996A-4737-B069-CF1F888A1C38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D0CECD-83D7-46DA-8D58-327C6F3BD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9A790F-AB81-4DBF-8F52-5CD3BFE0C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C3D9-3A7D-4DD7-A856-6A744E80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20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47035-5CA1-44CC-8031-C8F0DCD4F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BE0AD-0ED2-4F30-8767-83D7CDA566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498524-2989-4CFF-99BF-C59CF38CED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FACBAC-EAE9-4F13-9AA2-2743C05AA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3F5C-996A-4737-B069-CF1F888A1C38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29CFA4-168E-4A64-8767-86B94CEDD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3C8B75-5EA5-4F23-B6C5-D3FCA17E8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C3D9-3A7D-4DD7-A856-6A744E80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536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3ECB0-BE8A-40BD-8806-DD4C97487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EA9783-6FD5-426E-840F-F1E3B57FA0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CFDE58-873E-4D76-83F0-CDA032DBEC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2A9023-87B5-45AD-9498-F540F880E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53F5C-996A-4737-B069-CF1F888A1C38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A1388C-41C1-4C93-9EE8-30D16F282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202E60-7B95-4603-8353-192092C3F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8C3D9-3A7D-4DD7-A856-6A744E80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607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194674-3A30-4A5B-8BDF-A9F473F32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676445-FF89-4B51-B002-BFAA0DC10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B7827C-A80B-469E-8EFE-0B4AC53E53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53F5C-996A-4737-B069-CF1F888A1C38}" type="datetimeFigureOut">
              <a:rPr lang="en-US" smtClean="0"/>
              <a:t>3/31/2022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3972D9-1349-4A1E-A5BE-050C3A2DEE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3FFBA-6F46-4F56-90E9-B8B920E90B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8C3D9-3A7D-4DD7-A856-6A744E80E9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81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4" indent="-228604" algn="l" defTabSz="914411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5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1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7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334318B-879E-43A6-A707-A4256262715C}"/>
              </a:ext>
            </a:extLst>
          </p:cNvPr>
          <p:cNvSpPr/>
          <p:nvPr/>
        </p:nvSpPr>
        <p:spPr>
          <a:xfrm>
            <a:off x="3713140" y="264161"/>
            <a:ext cx="2632123" cy="75184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Olive View Medical Center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Inpatient transfer out process via the Medical Alert Center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(excludes stroke team, &amp; NICU)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948633CE-78D6-4137-9F60-2DA46AFDCDDC}"/>
              </a:ext>
            </a:extLst>
          </p:cNvPr>
          <p:cNvSpPr/>
          <p:nvPr/>
        </p:nvSpPr>
        <p:spPr>
          <a:xfrm>
            <a:off x="3713140" y="1298141"/>
            <a:ext cx="2632123" cy="518976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Is the transfer urgent or emergent?</a:t>
            </a:r>
            <a:endParaRPr lang="en-US" sz="1200" b="1" dirty="0">
              <a:solidFill>
                <a:srgbClr val="009242"/>
              </a:solidFill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398BC40-502C-403D-A600-9078202DDA7E}"/>
              </a:ext>
            </a:extLst>
          </p:cNvPr>
          <p:cNvSpPr/>
          <p:nvPr/>
        </p:nvSpPr>
        <p:spPr>
          <a:xfrm>
            <a:off x="5029201" y="2386215"/>
            <a:ext cx="2632123" cy="926117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For routine transfers (e.g. transfer to Rancho Los Amigos for rehabilitation or decompression) submit Orchid order ‘Consult to Transfer Center’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C31C81FD-EA13-4DF8-B34A-AA5382A711B2}"/>
              </a:ext>
            </a:extLst>
          </p:cNvPr>
          <p:cNvSpPr/>
          <p:nvPr/>
        </p:nvSpPr>
        <p:spPr>
          <a:xfrm>
            <a:off x="1324897" y="2372045"/>
            <a:ext cx="2632123" cy="584933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Contact the House Supervisor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(Office: x73170 / VoIP: x75526)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705C218D-95C8-4956-858C-77AB2E76F226}"/>
              </a:ext>
            </a:extLst>
          </p:cNvPr>
          <p:cNvCxnSpPr>
            <a:cxnSpLocks/>
            <a:stCxn id="5" idx="2"/>
            <a:endCxn id="19" idx="0"/>
          </p:cNvCxnSpPr>
          <p:nvPr/>
        </p:nvCxnSpPr>
        <p:spPr>
          <a:xfrm>
            <a:off x="5029200" y="1016000"/>
            <a:ext cx="0" cy="2821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93BFD2E1-5BB9-45D7-AC72-339E30DDFE75}"/>
              </a:ext>
            </a:extLst>
          </p:cNvPr>
          <p:cNvSpPr/>
          <p:nvPr/>
        </p:nvSpPr>
        <p:spPr>
          <a:xfrm>
            <a:off x="1324897" y="3312331"/>
            <a:ext cx="2632123" cy="1970217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The house Supervisor will contact the Medical Alert Center (MAC) and provide them with the following information: patients name, MRUN, primary diagnosis, reason for transfer, name and contact information of sending physician, transfer category (ELTC or non-ELTC), insurance status, transfer mode (ALS, BLS, CCT, etc.)</a:t>
            </a: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845FFB22-34BD-4094-A219-02993CA18D3A}"/>
              </a:ext>
            </a:extLst>
          </p:cNvPr>
          <p:cNvSpPr/>
          <p:nvPr/>
        </p:nvSpPr>
        <p:spPr>
          <a:xfrm>
            <a:off x="1324897" y="5623732"/>
            <a:ext cx="2632123" cy="822789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Physicians will be contacted by the (MAC) for a doctor-to-doctor </a:t>
            </a:r>
            <a:r>
              <a:rPr lang="en-US" sz="1200" dirty="0" err="1">
                <a:solidFill>
                  <a:schemeClr val="tx1"/>
                </a:solidFill>
              </a:rPr>
              <a:t>signout</a:t>
            </a:r>
            <a:r>
              <a:rPr lang="en-US" sz="1200" dirty="0">
                <a:solidFill>
                  <a:schemeClr val="tx1"/>
                </a:solidFill>
              </a:rPr>
              <a:t>.  Transfers for an ELTC require attending involvement.  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C8859726-5B47-4351-A5AF-BAEFACC3B720}"/>
              </a:ext>
            </a:extLst>
          </p:cNvPr>
          <p:cNvCxnSpPr>
            <a:cxnSpLocks/>
          </p:cNvCxnSpPr>
          <p:nvPr/>
        </p:nvCxnSpPr>
        <p:spPr>
          <a:xfrm>
            <a:off x="2640957" y="2956980"/>
            <a:ext cx="2" cy="3411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69BE3D53-58A1-41E6-9B52-CC4666F3EAA7}"/>
              </a:ext>
            </a:extLst>
          </p:cNvPr>
          <p:cNvCxnSpPr>
            <a:cxnSpLocks/>
          </p:cNvCxnSpPr>
          <p:nvPr/>
        </p:nvCxnSpPr>
        <p:spPr>
          <a:xfrm>
            <a:off x="2640957" y="5282549"/>
            <a:ext cx="2" cy="3411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31AA4764-650E-4524-8114-35491DA265AA}"/>
              </a:ext>
            </a:extLst>
          </p:cNvPr>
          <p:cNvSpPr/>
          <p:nvPr/>
        </p:nvSpPr>
        <p:spPr>
          <a:xfrm>
            <a:off x="7966081" y="2386214"/>
            <a:ext cx="2632123" cy="926116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For consults to a service not available at OVMC (e.g. dermatology, CT surgery) the primary team will contact MAC directly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A3EFA12-2AC5-4FF2-8DC9-E9373AD13750}"/>
              </a:ext>
            </a:extLst>
          </p:cNvPr>
          <p:cNvCxnSpPr>
            <a:cxnSpLocks/>
          </p:cNvCxnSpPr>
          <p:nvPr/>
        </p:nvCxnSpPr>
        <p:spPr>
          <a:xfrm>
            <a:off x="2645669" y="2102204"/>
            <a:ext cx="663175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180A01AB-AF7A-43E4-A2B9-A404458752BA}"/>
              </a:ext>
            </a:extLst>
          </p:cNvPr>
          <p:cNvCxnSpPr>
            <a:cxnSpLocks/>
          </p:cNvCxnSpPr>
          <p:nvPr/>
        </p:nvCxnSpPr>
        <p:spPr>
          <a:xfrm>
            <a:off x="2640956" y="2102206"/>
            <a:ext cx="0" cy="2556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17027D60-C547-4ABC-A88A-3EA9D104F78E}"/>
              </a:ext>
            </a:extLst>
          </p:cNvPr>
          <p:cNvCxnSpPr>
            <a:cxnSpLocks/>
          </p:cNvCxnSpPr>
          <p:nvPr/>
        </p:nvCxnSpPr>
        <p:spPr>
          <a:xfrm>
            <a:off x="9277428" y="2102206"/>
            <a:ext cx="0" cy="2556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1DE2FDB4-ED14-43A9-AC1B-87E2FEDCE969}"/>
              </a:ext>
            </a:extLst>
          </p:cNvPr>
          <p:cNvCxnSpPr/>
          <p:nvPr/>
        </p:nvCxnSpPr>
        <p:spPr>
          <a:xfrm>
            <a:off x="6840113" y="2103927"/>
            <a:ext cx="2" cy="26342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48984D78-0361-474A-995E-011B572739A0}"/>
              </a:ext>
            </a:extLst>
          </p:cNvPr>
          <p:cNvCxnSpPr>
            <a:cxnSpLocks/>
            <a:endCxn id="19" idx="2"/>
          </p:cNvCxnSpPr>
          <p:nvPr/>
        </p:nvCxnSpPr>
        <p:spPr>
          <a:xfrm flipV="1">
            <a:off x="5029200" y="1817118"/>
            <a:ext cx="0" cy="2850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BA10AE8B-8F63-4B28-BE8D-D5F2B34C0EBA}"/>
              </a:ext>
            </a:extLst>
          </p:cNvPr>
          <p:cNvSpPr txBox="1"/>
          <p:nvPr/>
        </p:nvSpPr>
        <p:spPr>
          <a:xfrm>
            <a:off x="4138650" y="1862494"/>
            <a:ext cx="4448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/>
              <a:t>Yes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AE7C253-BCE4-48A0-9210-2EE04ADAABF0}"/>
              </a:ext>
            </a:extLst>
          </p:cNvPr>
          <p:cNvSpPr txBox="1"/>
          <p:nvPr/>
        </p:nvSpPr>
        <p:spPr>
          <a:xfrm>
            <a:off x="5641159" y="1859548"/>
            <a:ext cx="367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/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870901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Terminator 3">
            <a:extLst>
              <a:ext uri="{FF2B5EF4-FFF2-40B4-BE49-F238E27FC236}">
                <a16:creationId xmlns:a16="http://schemas.microsoft.com/office/drawing/2014/main" id="{9F60C827-F832-4FE1-8255-459C32DFC83B}"/>
              </a:ext>
            </a:extLst>
          </p:cNvPr>
          <p:cNvSpPr/>
          <p:nvPr/>
        </p:nvSpPr>
        <p:spPr>
          <a:xfrm>
            <a:off x="5093336" y="1358238"/>
            <a:ext cx="2005332" cy="452680"/>
          </a:xfrm>
          <a:prstGeom prst="flowChartTerminato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Patient requires consultation from or transfer to another facility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98FD8F-38FD-4AED-9B03-4974F055E62F}"/>
              </a:ext>
            </a:extLst>
          </p:cNvPr>
          <p:cNvSpPr/>
          <p:nvPr/>
        </p:nvSpPr>
        <p:spPr>
          <a:xfrm>
            <a:off x="2260602" y="61574"/>
            <a:ext cx="7670800" cy="923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1" dirty="0"/>
              <a:t>Olive View Medical Center</a:t>
            </a:r>
          </a:p>
          <a:p>
            <a:pPr algn="ctr"/>
            <a:r>
              <a:rPr lang="en-US" sz="1801" dirty="0"/>
              <a:t>Inpatient transfer out process via the Medical Alert Center</a:t>
            </a:r>
          </a:p>
          <a:p>
            <a:pPr algn="ctr"/>
            <a:r>
              <a:rPr lang="en-US" sz="1801" dirty="0"/>
              <a:t>(excludes stroke team, &amp; NICU)</a:t>
            </a:r>
          </a:p>
        </p:txBody>
      </p:sp>
      <p:sp>
        <p:nvSpPr>
          <p:cNvPr id="6" name="Flowchart: Decision 5">
            <a:extLst>
              <a:ext uri="{FF2B5EF4-FFF2-40B4-BE49-F238E27FC236}">
                <a16:creationId xmlns:a16="http://schemas.microsoft.com/office/drawing/2014/main" id="{CAED0F3C-3158-4DDD-9226-20AFEF937573}"/>
              </a:ext>
            </a:extLst>
          </p:cNvPr>
          <p:cNvSpPr/>
          <p:nvPr/>
        </p:nvSpPr>
        <p:spPr>
          <a:xfrm>
            <a:off x="5233670" y="2116917"/>
            <a:ext cx="1724661" cy="842185"/>
          </a:xfrm>
          <a:prstGeom prst="flowChartDecision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Urgent or emergent transfer?</a:t>
            </a:r>
          </a:p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33109A-1C7A-4C2D-AA98-A98CFE4D665C}"/>
              </a:ext>
            </a:extLst>
          </p:cNvPr>
          <p:cNvSpPr/>
          <p:nvPr/>
        </p:nvSpPr>
        <p:spPr>
          <a:xfrm>
            <a:off x="2527300" y="2338553"/>
            <a:ext cx="2092962" cy="4886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Contact the House Supervisor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(Office: x73170 / VoIP: x75526</a:t>
            </a:r>
            <a:r>
              <a:rPr lang="en-US" sz="1051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B81F479-A15D-48A2-A66C-4FEF3996A310}"/>
              </a:ext>
            </a:extLst>
          </p:cNvPr>
          <p:cNvSpPr/>
          <p:nvPr/>
        </p:nvSpPr>
        <p:spPr>
          <a:xfrm>
            <a:off x="2543808" y="3101031"/>
            <a:ext cx="2092964" cy="13574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The House Supervisor will contact or conference in the MAC. The following information will need to be provided: patients name, MRUN, primary diagnosis, reason for transfer, name and contact information of sending physician, transfer category (ELTC or urgent), insurance status, transfer mode (ALS, BLS, CCT, etc.)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45B3878-7C20-4194-8A22-1F3C2C003915}"/>
              </a:ext>
            </a:extLst>
          </p:cNvPr>
          <p:cNvSpPr/>
          <p:nvPr/>
        </p:nvSpPr>
        <p:spPr>
          <a:xfrm>
            <a:off x="9461821" y="3000225"/>
            <a:ext cx="2097406" cy="56907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For consults to a service not available at OVMC (e.g. OMFS or ortho spine) the primary team will contact MAC directly</a:t>
            </a:r>
          </a:p>
        </p:txBody>
      </p:sp>
      <p:sp>
        <p:nvSpPr>
          <p:cNvPr id="15" name="Flowchart: Terminator 14">
            <a:extLst>
              <a:ext uri="{FF2B5EF4-FFF2-40B4-BE49-F238E27FC236}">
                <a16:creationId xmlns:a16="http://schemas.microsoft.com/office/drawing/2014/main" id="{39290F31-7883-4811-BF53-1D6426BC9B6F}"/>
              </a:ext>
            </a:extLst>
          </p:cNvPr>
          <p:cNvSpPr/>
          <p:nvPr/>
        </p:nvSpPr>
        <p:spPr>
          <a:xfrm>
            <a:off x="2543811" y="6022253"/>
            <a:ext cx="2109470" cy="336576"/>
          </a:xfrm>
          <a:prstGeom prst="flowChartTerminato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Prepare for patient transfer</a:t>
            </a:r>
          </a:p>
        </p:txBody>
      </p:sp>
      <p:sp>
        <p:nvSpPr>
          <p:cNvPr id="18" name="Flowchart: Decision 17">
            <a:extLst>
              <a:ext uri="{FF2B5EF4-FFF2-40B4-BE49-F238E27FC236}">
                <a16:creationId xmlns:a16="http://schemas.microsoft.com/office/drawing/2014/main" id="{5FFC6234-03D0-4F81-B86E-373E04E624C6}"/>
              </a:ext>
            </a:extLst>
          </p:cNvPr>
          <p:cNvSpPr/>
          <p:nvPr/>
        </p:nvSpPr>
        <p:spPr>
          <a:xfrm>
            <a:off x="2727959" y="4732290"/>
            <a:ext cx="1724661" cy="842185"/>
          </a:xfrm>
          <a:prstGeom prst="flowChartDecision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Emergent Life Threatening Condition (ELTC)?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D7A6729-1438-4DF0-B0C5-ECAABE7774A4}"/>
              </a:ext>
            </a:extLst>
          </p:cNvPr>
          <p:cNvSpPr/>
          <p:nvPr/>
        </p:nvSpPr>
        <p:spPr>
          <a:xfrm>
            <a:off x="407813" y="4950456"/>
            <a:ext cx="1676585" cy="402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Contact Medical Officer on Duty (MOD) for approval</a:t>
            </a:r>
            <a:endParaRPr lang="en-US" sz="1051" dirty="0">
              <a:solidFill>
                <a:schemeClr val="tx1"/>
              </a:solidFill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6FEE330-F384-4847-87A3-F0CEC6EDA31D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4620264" y="2538008"/>
            <a:ext cx="61340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FDE861A-7E58-4406-929C-37CDB40FB7CF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 flipH="1">
            <a:off x="6096001" y="1810918"/>
            <a:ext cx="1" cy="3059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03F18A75-1123-41E1-8D2E-5B3ED693BB4F}"/>
              </a:ext>
            </a:extLst>
          </p:cNvPr>
          <p:cNvCxnSpPr>
            <a:cxnSpLocks/>
            <a:endCxn id="8" idx="0"/>
          </p:cNvCxnSpPr>
          <p:nvPr/>
        </p:nvCxnSpPr>
        <p:spPr>
          <a:xfrm>
            <a:off x="3590291" y="2831500"/>
            <a:ext cx="2" cy="2695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81CCA0BB-C88B-4C53-97A4-497169DC1D5A}"/>
              </a:ext>
            </a:extLst>
          </p:cNvPr>
          <p:cNvCxnSpPr>
            <a:cxnSpLocks/>
            <a:endCxn id="18" idx="0"/>
          </p:cNvCxnSpPr>
          <p:nvPr/>
        </p:nvCxnSpPr>
        <p:spPr>
          <a:xfrm>
            <a:off x="3590291" y="4458441"/>
            <a:ext cx="2" cy="2738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85D6E7F2-6764-4757-82AC-37BBCC17A0AD}"/>
              </a:ext>
            </a:extLst>
          </p:cNvPr>
          <p:cNvCxnSpPr>
            <a:cxnSpLocks/>
            <a:endCxn id="15" idx="0"/>
          </p:cNvCxnSpPr>
          <p:nvPr/>
        </p:nvCxnSpPr>
        <p:spPr>
          <a:xfrm>
            <a:off x="3590291" y="5574474"/>
            <a:ext cx="8254" cy="4477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D490007-A017-458E-8B20-33D4690D07D7}"/>
              </a:ext>
            </a:extLst>
          </p:cNvPr>
          <p:cNvCxnSpPr>
            <a:cxnSpLocks/>
          </p:cNvCxnSpPr>
          <p:nvPr/>
        </p:nvCxnSpPr>
        <p:spPr>
          <a:xfrm flipH="1" flipV="1">
            <a:off x="2098519" y="5151900"/>
            <a:ext cx="629440" cy="71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96E2718-83D7-4482-A039-038F32841AE7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1563624" y="5353343"/>
            <a:ext cx="980187" cy="8371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2CD51014-F262-426A-9219-58C9C84ED254}"/>
              </a:ext>
            </a:extLst>
          </p:cNvPr>
          <p:cNvCxnSpPr>
            <a:cxnSpLocks/>
            <a:stCxn id="6" idx="3"/>
            <a:endCxn id="10" idx="0"/>
          </p:cNvCxnSpPr>
          <p:nvPr/>
        </p:nvCxnSpPr>
        <p:spPr>
          <a:xfrm>
            <a:off x="6958331" y="2538009"/>
            <a:ext cx="3552192" cy="462217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34E67ECE-D35D-4834-9993-51D5C3319AB9}"/>
              </a:ext>
            </a:extLst>
          </p:cNvPr>
          <p:cNvCxnSpPr>
            <a:cxnSpLocks/>
          </p:cNvCxnSpPr>
          <p:nvPr/>
        </p:nvCxnSpPr>
        <p:spPr>
          <a:xfrm>
            <a:off x="8168326" y="2538008"/>
            <a:ext cx="8252" cy="35341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lowchart: Decision 48">
            <a:extLst>
              <a:ext uri="{FF2B5EF4-FFF2-40B4-BE49-F238E27FC236}">
                <a16:creationId xmlns:a16="http://schemas.microsoft.com/office/drawing/2014/main" id="{824CE294-7530-4F4A-A054-9C2F57F6DAC6}"/>
              </a:ext>
            </a:extLst>
          </p:cNvPr>
          <p:cNvSpPr/>
          <p:nvPr/>
        </p:nvSpPr>
        <p:spPr>
          <a:xfrm>
            <a:off x="9659641" y="4253381"/>
            <a:ext cx="1724661" cy="842185"/>
          </a:xfrm>
          <a:prstGeom prst="flowChartDecision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09CFA23-9AC4-4E82-9A4C-6522A8971D0A}"/>
              </a:ext>
            </a:extLst>
          </p:cNvPr>
          <p:cNvSpPr/>
          <p:nvPr/>
        </p:nvSpPr>
        <p:spPr>
          <a:xfrm>
            <a:off x="6953373" y="4430160"/>
            <a:ext cx="2092962" cy="4886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Contact the House Supervisor</a:t>
            </a:r>
          </a:p>
          <a:p>
            <a:pPr algn="ctr"/>
            <a:r>
              <a:rPr lang="en-US" sz="900" dirty="0">
                <a:solidFill>
                  <a:schemeClr val="tx1"/>
                </a:solidFill>
              </a:rPr>
              <a:t>(Office: x73170 / VoIP: x75526</a:t>
            </a:r>
            <a:r>
              <a:rPr lang="en-US" sz="1051" dirty="0">
                <a:solidFill>
                  <a:schemeClr val="tx1"/>
                </a:solidFill>
              </a:rPr>
              <a:t>)</a:t>
            </a: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060C9EDE-FAF9-4F1C-98A1-11635D2CFFD9}"/>
              </a:ext>
            </a:extLst>
          </p:cNvPr>
          <p:cNvCxnSpPr>
            <a:cxnSpLocks/>
            <a:stCxn id="10" idx="2"/>
            <a:endCxn id="49" idx="0"/>
          </p:cNvCxnSpPr>
          <p:nvPr/>
        </p:nvCxnSpPr>
        <p:spPr>
          <a:xfrm>
            <a:off x="10510523" y="3569298"/>
            <a:ext cx="11449" cy="6840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or: Elbow 67">
            <a:extLst>
              <a:ext uri="{FF2B5EF4-FFF2-40B4-BE49-F238E27FC236}">
                <a16:creationId xmlns:a16="http://schemas.microsoft.com/office/drawing/2014/main" id="{EEB76FC7-3BC8-4F5D-8754-F72AB8B32E26}"/>
              </a:ext>
            </a:extLst>
          </p:cNvPr>
          <p:cNvCxnSpPr>
            <a:cxnSpLocks/>
            <a:stCxn id="59" idx="1"/>
          </p:cNvCxnSpPr>
          <p:nvPr/>
        </p:nvCxnSpPr>
        <p:spPr>
          <a:xfrm rot="10800000">
            <a:off x="4636776" y="3758905"/>
            <a:ext cx="2316599" cy="915572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137CBA0B-1E01-4A67-A8BB-9FEBBF403E0A}"/>
              </a:ext>
            </a:extLst>
          </p:cNvPr>
          <p:cNvCxnSpPr>
            <a:cxnSpLocks/>
            <a:stCxn id="49" idx="1"/>
            <a:endCxn id="59" idx="3"/>
          </p:cNvCxnSpPr>
          <p:nvPr/>
        </p:nvCxnSpPr>
        <p:spPr>
          <a:xfrm flipH="1">
            <a:off x="9046336" y="4674474"/>
            <a:ext cx="61330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Flowchart: Terminator 77">
            <a:extLst>
              <a:ext uri="{FF2B5EF4-FFF2-40B4-BE49-F238E27FC236}">
                <a16:creationId xmlns:a16="http://schemas.microsoft.com/office/drawing/2014/main" id="{150CF248-FDF0-4AD2-9020-3C309053048E}"/>
              </a:ext>
            </a:extLst>
          </p:cNvPr>
          <p:cNvSpPr/>
          <p:nvPr/>
        </p:nvSpPr>
        <p:spPr>
          <a:xfrm>
            <a:off x="9467237" y="5541841"/>
            <a:ext cx="2109470" cy="336576"/>
          </a:xfrm>
          <a:prstGeom prst="flowChartTerminato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Continue with consultation</a:t>
            </a:r>
          </a:p>
        </p:txBody>
      </p: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EC2B0DE3-0A83-4911-BF39-F7A0DD0D03C4}"/>
              </a:ext>
            </a:extLst>
          </p:cNvPr>
          <p:cNvCxnSpPr>
            <a:cxnSpLocks/>
            <a:endCxn id="78" idx="0"/>
          </p:cNvCxnSpPr>
          <p:nvPr/>
        </p:nvCxnSpPr>
        <p:spPr>
          <a:xfrm>
            <a:off x="10513718" y="5094059"/>
            <a:ext cx="8254" cy="4477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B2F614E8-3F05-4BC8-8FA8-00BC398A6EEA}"/>
              </a:ext>
            </a:extLst>
          </p:cNvPr>
          <p:cNvSpPr txBox="1"/>
          <p:nvPr/>
        </p:nvSpPr>
        <p:spPr>
          <a:xfrm>
            <a:off x="9855103" y="4446487"/>
            <a:ext cx="1333737" cy="7849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After discussion does the Patient require  transfer?</a:t>
            </a:r>
          </a:p>
          <a:p>
            <a:endParaRPr lang="en-US" sz="1801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FCB4B93-1509-4969-B9BE-DF188F636835}"/>
              </a:ext>
            </a:extLst>
          </p:cNvPr>
          <p:cNvSpPr txBox="1"/>
          <p:nvPr/>
        </p:nvSpPr>
        <p:spPr>
          <a:xfrm>
            <a:off x="2301317" y="4923389"/>
            <a:ext cx="34336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Yes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CE23012-0302-4027-9F9C-0D67C8AE4E2E}"/>
              </a:ext>
            </a:extLst>
          </p:cNvPr>
          <p:cNvSpPr txBox="1"/>
          <p:nvPr/>
        </p:nvSpPr>
        <p:spPr>
          <a:xfrm>
            <a:off x="4759266" y="2304982"/>
            <a:ext cx="34336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Yes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96925E39-C4F9-4220-8804-CEE274E4FE1D}"/>
              </a:ext>
            </a:extLst>
          </p:cNvPr>
          <p:cNvSpPr txBox="1"/>
          <p:nvPr/>
        </p:nvSpPr>
        <p:spPr>
          <a:xfrm>
            <a:off x="7104842" y="2294835"/>
            <a:ext cx="31931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No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5777EE73-F9C8-4CBC-9FA5-7A9F09EC030F}"/>
              </a:ext>
            </a:extLst>
          </p:cNvPr>
          <p:cNvSpPr txBox="1"/>
          <p:nvPr/>
        </p:nvSpPr>
        <p:spPr>
          <a:xfrm>
            <a:off x="3254464" y="5629644"/>
            <a:ext cx="31931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No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4CA6EB78-83BD-4704-AFED-D552FD8D0E6C}"/>
              </a:ext>
            </a:extLst>
          </p:cNvPr>
          <p:cNvSpPr txBox="1"/>
          <p:nvPr/>
        </p:nvSpPr>
        <p:spPr>
          <a:xfrm>
            <a:off x="9197346" y="4443642"/>
            <a:ext cx="34336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Yes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163ADAAF-547C-482F-88F9-B52907DEEB2D}"/>
              </a:ext>
            </a:extLst>
          </p:cNvPr>
          <p:cNvSpPr txBox="1"/>
          <p:nvPr/>
        </p:nvSpPr>
        <p:spPr>
          <a:xfrm>
            <a:off x="10198526" y="5175258"/>
            <a:ext cx="31931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No</a:t>
            </a:r>
          </a:p>
        </p:txBody>
      </p:sp>
      <p:sp>
        <p:nvSpPr>
          <p:cNvPr id="94" name="Flowchart: Terminator 93">
            <a:extLst>
              <a:ext uri="{FF2B5EF4-FFF2-40B4-BE49-F238E27FC236}">
                <a16:creationId xmlns:a16="http://schemas.microsoft.com/office/drawing/2014/main" id="{290A8DFD-406D-4FE2-85DB-B4849C6308D6}"/>
              </a:ext>
            </a:extLst>
          </p:cNvPr>
          <p:cNvSpPr/>
          <p:nvPr/>
        </p:nvSpPr>
        <p:spPr>
          <a:xfrm>
            <a:off x="7155341" y="2891421"/>
            <a:ext cx="2109470" cy="807230"/>
          </a:xfrm>
          <a:prstGeom prst="flowChartTerminator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For routine transfers (e.g. transfer to Rancho Los Amigos for decompression) submit Orchid order ‘Consult to Transfer Center’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C3A3EE8-FB08-42B6-8A80-FB2684F75D2F}"/>
              </a:ext>
            </a:extLst>
          </p:cNvPr>
          <p:cNvSpPr txBox="1"/>
          <p:nvPr/>
        </p:nvSpPr>
        <p:spPr>
          <a:xfrm>
            <a:off x="9461820" y="6151528"/>
            <a:ext cx="236486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ELTC = Emergent Life Threatening Condition</a:t>
            </a:r>
          </a:p>
          <a:p>
            <a:r>
              <a:rPr lang="en-US" sz="900" dirty="0"/>
              <a:t>CCT = Critical Care Transport</a:t>
            </a:r>
          </a:p>
          <a:p>
            <a:r>
              <a:rPr lang="en-US" sz="900" dirty="0"/>
              <a:t>MOD = Medical Administrator on Duty </a:t>
            </a:r>
          </a:p>
        </p:txBody>
      </p:sp>
    </p:spTree>
    <p:extLst>
      <p:ext uri="{BB962C8B-B14F-4D97-AF65-F5344CB8AC3E}">
        <p14:creationId xmlns:p14="http://schemas.microsoft.com/office/powerpoint/2010/main" val="3229248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F75D8765F6CA45A66FA257CD3CD0B0" ma:contentTypeVersion="11" ma:contentTypeDescription="Create a new document." ma:contentTypeScope="" ma:versionID="ae2d83f7c602130f9d895ffaa83ef6a1">
  <xsd:schema xmlns:xsd="http://www.w3.org/2001/XMLSchema" xmlns:xs="http://www.w3.org/2001/XMLSchema" xmlns:p="http://schemas.microsoft.com/office/2006/metadata/properties" xmlns:ns2="74d3fe8a-461a-415e-8ede-72bf7d791c6a" xmlns:ns3="a94a816e-8879-4029-9060-712701a66356" targetNamespace="http://schemas.microsoft.com/office/2006/metadata/properties" ma:root="true" ma:fieldsID="eaeae03463da710e5b1b57c09ffbc41c" ns2:_="" ns3:_="">
    <xsd:import namespace="74d3fe8a-461a-415e-8ede-72bf7d791c6a"/>
    <xsd:import namespace="a94a816e-8879-4029-9060-712701a6635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d3fe8a-461a-415e-8ede-72bf7d791c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4a816e-8879-4029-9060-712701a6635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F518DB5-C094-40B9-B313-FC482C96EB0C}"/>
</file>

<file path=customXml/itemProps2.xml><?xml version="1.0" encoding="utf-8"?>
<ds:datastoreItem xmlns:ds="http://schemas.openxmlformats.org/officeDocument/2006/customXml" ds:itemID="{DB1F39D1-E5E4-4876-8368-C75DD8697B6B}"/>
</file>

<file path=customXml/itemProps3.xml><?xml version="1.0" encoding="utf-8"?>
<ds:datastoreItem xmlns:ds="http://schemas.openxmlformats.org/officeDocument/2006/customXml" ds:itemID="{F18D9DAE-CEED-4092-90BD-6B8D73A6CBE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2289</TotalTime>
  <Words>407</Words>
  <Application>Microsoft Office PowerPoint</Application>
  <PresentationFormat>Widescreen</PresentationFormat>
  <Paragraphs>39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Van Den Burg</dc:creator>
  <cp:lastModifiedBy>Brian Van Den Burg</cp:lastModifiedBy>
  <cp:revision>12</cp:revision>
  <cp:lastPrinted>2021-11-16T18:54:05Z</cp:lastPrinted>
  <dcterms:created xsi:type="dcterms:W3CDTF">2021-08-25T17:18:20Z</dcterms:created>
  <dcterms:modified xsi:type="dcterms:W3CDTF">2022-04-01T00:23:20Z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0x010100ADF75D8765F6CA45A66FA257CD3CD0B0</vt:lpwstr>
  </property>
</Properties>
</file>